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notesMasterIdLst>
    <p:notesMasterId r:id="rId35"/>
  </p:notesMasterIdLst>
  <p:sldIdLst>
    <p:sldId id="292" r:id="rId2"/>
    <p:sldId id="293" r:id="rId3"/>
    <p:sldId id="294" r:id="rId4"/>
    <p:sldId id="257" r:id="rId5"/>
    <p:sldId id="311" r:id="rId6"/>
    <p:sldId id="275" r:id="rId7"/>
    <p:sldId id="276" r:id="rId8"/>
    <p:sldId id="313" r:id="rId9"/>
    <p:sldId id="312" r:id="rId10"/>
    <p:sldId id="277" r:id="rId11"/>
    <p:sldId id="279" r:id="rId12"/>
    <p:sldId id="278" r:id="rId13"/>
    <p:sldId id="315" r:id="rId14"/>
    <p:sldId id="319" r:id="rId15"/>
    <p:sldId id="317" r:id="rId16"/>
    <p:sldId id="320" r:id="rId17"/>
    <p:sldId id="321" r:id="rId18"/>
    <p:sldId id="318" r:id="rId19"/>
    <p:sldId id="271" r:id="rId20"/>
    <p:sldId id="296" r:id="rId21"/>
    <p:sldId id="280" r:id="rId22"/>
    <p:sldId id="281" r:id="rId23"/>
    <p:sldId id="286" r:id="rId24"/>
    <p:sldId id="287" r:id="rId25"/>
    <p:sldId id="284" r:id="rId26"/>
    <p:sldId id="285" r:id="rId27"/>
    <p:sldId id="289" r:id="rId28"/>
    <p:sldId id="283" r:id="rId29"/>
    <p:sldId id="290" r:id="rId30"/>
    <p:sldId id="291" r:id="rId31"/>
    <p:sldId id="297" r:id="rId32"/>
    <p:sldId id="322" r:id="rId33"/>
    <p:sldId id="323" r:id="rId3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3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44" autoAdjust="0"/>
  </p:normalViewPr>
  <p:slideViewPr>
    <p:cSldViewPr snapToGrid="0" snapToObjects="1">
      <p:cViewPr>
        <p:scale>
          <a:sx n="125" d="100"/>
          <a:sy n="125" d="100"/>
        </p:scale>
        <p:origin x="60" y="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3C4DD-BBB0-634F-8F4B-433B11DEEF51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0"/>
      <dgm:spPr/>
      <dgm:t>
        <a:bodyPr/>
        <a:lstStyle/>
        <a:p>
          <a:endParaRPr lang="fr-FR"/>
        </a:p>
      </dgm:t>
    </dgm:pt>
    <dgm:pt modelId="{725DE2EF-4396-9641-8416-60AD80607F9E}">
      <dgm:prSet phldrT="[Texte]" phldr="1"/>
      <dgm:spPr/>
      <dgm:t>
        <a:bodyPr/>
        <a:lstStyle/>
        <a:p>
          <a:endParaRPr lang="fr-FR"/>
        </a:p>
      </dgm:t>
    </dgm:pt>
    <dgm:pt modelId="{F875A7D5-3FF0-BF4C-8736-41574B8D62BA}" type="parTrans" cxnId="{37A81305-841C-9E42-80BF-F5DD13F91B9F}">
      <dgm:prSet/>
      <dgm:spPr/>
      <dgm:t>
        <a:bodyPr/>
        <a:lstStyle/>
        <a:p>
          <a:endParaRPr lang="fr-FR"/>
        </a:p>
      </dgm:t>
    </dgm:pt>
    <dgm:pt modelId="{A2519FE1-5EB2-DB41-A1CF-FB7891F3371D}" type="sibTrans" cxnId="{37A81305-841C-9E42-80BF-F5DD13F91B9F}">
      <dgm:prSet/>
      <dgm:spPr/>
      <dgm:t>
        <a:bodyPr/>
        <a:lstStyle/>
        <a:p>
          <a:endParaRPr lang="fr-FR"/>
        </a:p>
      </dgm:t>
    </dgm:pt>
    <dgm:pt modelId="{A8AA275E-2B7F-124F-8E62-51DE1A7302BE}">
      <dgm:prSet phldrT="[Texte]" phldr="1"/>
      <dgm:spPr/>
      <dgm:t>
        <a:bodyPr/>
        <a:lstStyle/>
        <a:p>
          <a:endParaRPr lang="fr-FR"/>
        </a:p>
      </dgm:t>
    </dgm:pt>
    <dgm:pt modelId="{F6C4AAD7-6099-5045-A478-998BD25A21BF}" type="parTrans" cxnId="{DA4C14E1-6BDF-6C42-8B95-7B7B91653862}">
      <dgm:prSet/>
      <dgm:spPr/>
      <dgm:t>
        <a:bodyPr/>
        <a:lstStyle/>
        <a:p>
          <a:endParaRPr lang="fr-FR"/>
        </a:p>
      </dgm:t>
    </dgm:pt>
    <dgm:pt modelId="{7C87D497-99B3-8548-9AB1-1B0C217B9FA4}" type="sibTrans" cxnId="{DA4C14E1-6BDF-6C42-8B95-7B7B91653862}">
      <dgm:prSet/>
      <dgm:spPr/>
      <dgm:t>
        <a:bodyPr/>
        <a:lstStyle/>
        <a:p>
          <a:endParaRPr lang="fr-FR"/>
        </a:p>
      </dgm:t>
    </dgm:pt>
    <dgm:pt modelId="{B0126761-E8A2-9541-A07F-1143A4E64A7F}">
      <dgm:prSet phldrT="[Texte]" phldr="1"/>
      <dgm:spPr/>
      <dgm:t>
        <a:bodyPr/>
        <a:lstStyle/>
        <a:p>
          <a:endParaRPr lang="fr-FR"/>
        </a:p>
      </dgm:t>
    </dgm:pt>
    <dgm:pt modelId="{40F852C8-992B-854C-B0B6-C99B201196C9}" type="parTrans" cxnId="{B785FFD3-1570-4E4E-913C-C4F01A5045E9}">
      <dgm:prSet/>
      <dgm:spPr/>
      <dgm:t>
        <a:bodyPr/>
        <a:lstStyle/>
        <a:p>
          <a:endParaRPr lang="fr-FR"/>
        </a:p>
      </dgm:t>
    </dgm:pt>
    <dgm:pt modelId="{E578F072-C051-894E-AA33-912DFA0D8A86}" type="sibTrans" cxnId="{B785FFD3-1570-4E4E-913C-C4F01A5045E9}">
      <dgm:prSet/>
      <dgm:spPr/>
      <dgm:t>
        <a:bodyPr/>
        <a:lstStyle/>
        <a:p>
          <a:endParaRPr lang="fr-FR"/>
        </a:p>
      </dgm:t>
    </dgm:pt>
    <dgm:pt modelId="{8EC08CCA-1981-074B-BEC8-AC24FDBA7F4B}">
      <dgm:prSet phldrT="[Texte]" phldr="1"/>
      <dgm:spPr/>
      <dgm:t>
        <a:bodyPr/>
        <a:lstStyle/>
        <a:p>
          <a:endParaRPr lang="fr-FR"/>
        </a:p>
      </dgm:t>
    </dgm:pt>
    <dgm:pt modelId="{DADF5DCF-0EAD-7248-AB84-6F79BFFA8CA1}" type="parTrans" cxnId="{B107DA01-3A77-9348-A534-D716E49B1F28}">
      <dgm:prSet/>
      <dgm:spPr/>
      <dgm:t>
        <a:bodyPr/>
        <a:lstStyle/>
        <a:p>
          <a:endParaRPr lang="fr-FR"/>
        </a:p>
      </dgm:t>
    </dgm:pt>
    <dgm:pt modelId="{342EC25C-46EE-8B45-81EA-27600ED71490}" type="sibTrans" cxnId="{B107DA01-3A77-9348-A534-D716E49B1F28}">
      <dgm:prSet/>
      <dgm:spPr/>
      <dgm:t>
        <a:bodyPr/>
        <a:lstStyle/>
        <a:p>
          <a:endParaRPr lang="fr-FR"/>
        </a:p>
      </dgm:t>
    </dgm:pt>
    <dgm:pt modelId="{6188C482-911B-0642-8BC9-A61691A36AB8}">
      <dgm:prSet phldrT="[Texte]" phldr="1"/>
      <dgm:spPr/>
      <dgm:t>
        <a:bodyPr/>
        <a:lstStyle/>
        <a:p>
          <a:endParaRPr lang="fr-FR"/>
        </a:p>
      </dgm:t>
    </dgm:pt>
    <dgm:pt modelId="{15F66D17-6B1D-5144-854D-C01C1D08C44A}" type="parTrans" cxnId="{805B5688-950B-F84B-888B-F944A50ACB5E}">
      <dgm:prSet/>
      <dgm:spPr/>
      <dgm:t>
        <a:bodyPr/>
        <a:lstStyle/>
        <a:p>
          <a:endParaRPr lang="fr-FR"/>
        </a:p>
      </dgm:t>
    </dgm:pt>
    <dgm:pt modelId="{5A2E0A30-296B-BA46-A9A2-34AE83EFAAD3}" type="sibTrans" cxnId="{805B5688-950B-F84B-888B-F944A50ACB5E}">
      <dgm:prSet/>
      <dgm:spPr/>
      <dgm:t>
        <a:bodyPr/>
        <a:lstStyle/>
        <a:p>
          <a:endParaRPr lang="fr-FR"/>
        </a:p>
      </dgm:t>
    </dgm:pt>
    <dgm:pt modelId="{1BDC22BF-1FC7-5F4C-AD93-F40A3CFFD620}">
      <dgm:prSet phldrT="[Texte]" phldr="1"/>
      <dgm:spPr/>
      <dgm:t>
        <a:bodyPr/>
        <a:lstStyle/>
        <a:p>
          <a:endParaRPr lang="fr-FR"/>
        </a:p>
      </dgm:t>
    </dgm:pt>
    <dgm:pt modelId="{84FD27CB-4FC7-9F43-B66A-B70468C878D4}" type="parTrans" cxnId="{6D29CB2C-4482-8A40-990F-87BA4065A5CE}">
      <dgm:prSet/>
      <dgm:spPr/>
      <dgm:t>
        <a:bodyPr/>
        <a:lstStyle/>
        <a:p>
          <a:endParaRPr lang="fr-FR"/>
        </a:p>
      </dgm:t>
    </dgm:pt>
    <dgm:pt modelId="{00CEEC80-2285-B641-977E-AD39FBFB8BBB}" type="sibTrans" cxnId="{6D29CB2C-4482-8A40-990F-87BA4065A5CE}">
      <dgm:prSet/>
      <dgm:spPr/>
      <dgm:t>
        <a:bodyPr/>
        <a:lstStyle/>
        <a:p>
          <a:endParaRPr lang="fr-FR"/>
        </a:p>
      </dgm:t>
    </dgm:pt>
    <dgm:pt modelId="{33C5E96F-0695-2B42-97D7-6D76A852EE1A}">
      <dgm:prSet phldrT="[Texte]" phldr="1"/>
      <dgm:spPr/>
      <dgm:t>
        <a:bodyPr/>
        <a:lstStyle/>
        <a:p>
          <a:endParaRPr lang="fr-FR"/>
        </a:p>
      </dgm:t>
    </dgm:pt>
    <dgm:pt modelId="{E6101346-4929-FF4C-A11B-D42B9591912A}" type="parTrans" cxnId="{740FB0B6-3E46-D14B-8618-8B495623048E}">
      <dgm:prSet/>
      <dgm:spPr/>
      <dgm:t>
        <a:bodyPr/>
        <a:lstStyle/>
        <a:p>
          <a:endParaRPr lang="fr-FR"/>
        </a:p>
      </dgm:t>
    </dgm:pt>
    <dgm:pt modelId="{DB1CBF68-7E44-F74B-A55A-08A5760DD780}" type="sibTrans" cxnId="{740FB0B6-3E46-D14B-8618-8B495623048E}">
      <dgm:prSet/>
      <dgm:spPr/>
      <dgm:t>
        <a:bodyPr/>
        <a:lstStyle/>
        <a:p>
          <a:endParaRPr lang="fr-FR"/>
        </a:p>
      </dgm:t>
    </dgm:pt>
    <dgm:pt modelId="{93019BF5-8FCD-2E49-A20F-1D4F705437A2}" type="pres">
      <dgm:prSet presAssocID="{4973C4DD-BBB0-634F-8F4B-433B11DEEF5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97F9EF3-A48D-6A41-8545-E225282B8467}" type="pres">
      <dgm:prSet presAssocID="{4973C4DD-BBB0-634F-8F4B-433B11DEEF51}" presName="dummyMaxCanvas" presStyleCnt="0"/>
      <dgm:spPr/>
    </dgm:pt>
    <dgm:pt modelId="{3CAF9B14-A9C8-6746-A642-67C4F934B369}" type="pres">
      <dgm:prSet presAssocID="{4973C4DD-BBB0-634F-8F4B-433B11DEEF51}" presName="parentComposite" presStyleCnt="0"/>
      <dgm:spPr/>
    </dgm:pt>
    <dgm:pt modelId="{CA1106E8-DD07-9148-9CB7-D40AAE1F7F44}" type="pres">
      <dgm:prSet presAssocID="{4973C4DD-BBB0-634F-8F4B-433B11DEEF51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736FB3E6-FA65-A247-B5F2-95554F544BA9}" type="pres">
      <dgm:prSet presAssocID="{4973C4DD-BBB0-634F-8F4B-433B11DEEF51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06EAB386-A95C-C043-B05A-E88F5814D5C8}" type="pres">
      <dgm:prSet presAssocID="{4973C4DD-BBB0-634F-8F4B-433B11DEEF51}" presName="childrenComposite" presStyleCnt="0"/>
      <dgm:spPr/>
    </dgm:pt>
    <dgm:pt modelId="{B8FB1C4E-82F9-8C43-86B6-C89F8E99D7C9}" type="pres">
      <dgm:prSet presAssocID="{4973C4DD-BBB0-634F-8F4B-433B11DEEF51}" presName="dummyMaxCanvas_ChildArea" presStyleCnt="0"/>
      <dgm:spPr/>
    </dgm:pt>
    <dgm:pt modelId="{8F4C7A69-BB80-6B42-8F2F-9ABC739C9DED}" type="pres">
      <dgm:prSet presAssocID="{4973C4DD-BBB0-634F-8F4B-433B11DEEF51}" presName="fulcrum" presStyleLbl="alignAccFollowNode1" presStyleIdx="2" presStyleCnt="4"/>
      <dgm:spPr/>
    </dgm:pt>
    <dgm:pt modelId="{1B2C0FD9-83FA-134A-B697-1BB5C3820EC9}" type="pres">
      <dgm:prSet presAssocID="{4973C4DD-BBB0-634F-8F4B-433B11DEEF51}" presName="balance_23" presStyleLbl="alignAccFollowNode1" presStyleIdx="3" presStyleCnt="4">
        <dgm:presLayoutVars>
          <dgm:bulletEnabled val="1"/>
        </dgm:presLayoutVars>
      </dgm:prSet>
      <dgm:spPr/>
    </dgm:pt>
    <dgm:pt modelId="{11E3832C-79F5-144D-B891-12A090D83353}" type="pres">
      <dgm:prSet presAssocID="{4973C4DD-BBB0-634F-8F4B-433B11DEEF51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B1AD69-1BC5-DB43-B364-BFAB063AF61B}" type="pres">
      <dgm:prSet presAssocID="{4973C4DD-BBB0-634F-8F4B-433B11DEEF51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609880-E40B-5A4B-9552-20BE5B7647CB}" type="pres">
      <dgm:prSet presAssocID="{4973C4DD-BBB0-634F-8F4B-433B11DEEF51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E1EAB1-C88E-334C-A1C1-980B86A0CCC5}" type="pres">
      <dgm:prSet presAssocID="{4973C4DD-BBB0-634F-8F4B-433B11DEEF51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604FB2-A3B0-2345-944D-3677581D2B79}" type="pres">
      <dgm:prSet presAssocID="{4973C4DD-BBB0-634F-8F4B-433B11DEEF51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B9C7A54-8D92-9D48-BA09-ED6107ED1D34}" type="presOf" srcId="{725DE2EF-4396-9641-8416-60AD80607F9E}" destId="{CA1106E8-DD07-9148-9CB7-D40AAE1F7F44}" srcOrd="0" destOrd="0" presId="urn:microsoft.com/office/officeart/2005/8/layout/balance1"/>
    <dgm:cxn modelId="{6D29CB2C-4482-8A40-990F-87BA4065A5CE}" srcId="{8EC08CCA-1981-074B-BEC8-AC24FDBA7F4B}" destId="{1BDC22BF-1FC7-5F4C-AD93-F40A3CFFD620}" srcOrd="1" destOrd="0" parTransId="{84FD27CB-4FC7-9F43-B66A-B70468C878D4}" sibTransId="{00CEEC80-2285-B641-977E-AD39FBFB8BBB}"/>
    <dgm:cxn modelId="{781BD47F-5A07-4040-AECC-71F9334E66CD}" type="presOf" srcId="{33C5E96F-0695-2B42-97D7-6D76A852EE1A}" destId="{AD609880-E40B-5A4B-9552-20BE5B7647CB}" srcOrd="0" destOrd="0" presId="urn:microsoft.com/office/officeart/2005/8/layout/balance1"/>
    <dgm:cxn modelId="{D56A8812-A322-8C4F-9486-BECC280BBE83}" type="presOf" srcId="{8EC08CCA-1981-074B-BEC8-AC24FDBA7F4B}" destId="{736FB3E6-FA65-A247-B5F2-95554F544BA9}" srcOrd="0" destOrd="0" presId="urn:microsoft.com/office/officeart/2005/8/layout/balance1"/>
    <dgm:cxn modelId="{B785FFD3-1570-4E4E-913C-C4F01A5045E9}" srcId="{725DE2EF-4396-9641-8416-60AD80607F9E}" destId="{B0126761-E8A2-9541-A07F-1143A4E64A7F}" srcOrd="1" destOrd="0" parTransId="{40F852C8-992B-854C-B0B6-C99B201196C9}" sibTransId="{E578F072-C051-894E-AA33-912DFA0D8A86}"/>
    <dgm:cxn modelId="{F2A541B4-3E22-EA4C-B763-67BDB5FB36E5}" type="presOf" srcId="{A8AA275E-2B7F-124F-8E62-51DE1A7302BE}" destId="{8BE1EAB1-C88E-334C-A1C1-980B86A0CCC5}" srcOrd="0" destOrd="0" presId="urn:microsoft.com/office/officeart/2005/8/layout/balance1"/>
    <dgm:cxn modelId="{B107DA01-3A77-9348-A534-D716E49B1F28}" srcId="{4973C4DD-BBB0-634F-8F4B-433B11DEEF51}" destId="{8EC08CCA-1981-074B-BEC8-AC24FDBA7F4B}" srcOrd="1" destOrd="0" parTransId="{DADF5DCF-0EAD-7248-AB84-6F79BFFA8CA1}" sibTransId="{342EC25C-46EE-8B45-81EA-27600ED71490}"/>
    <dgm:cxn modelId="{37A81305-841C-9E42-80BF-F5DD13F91B9F}" srcId="{4973C4DD-BBB0-634F-8F4B-433B11DEEF51}" destId="{725DE2EF-4396-9641-8416-60AD80607F9E}" srcOrd="0" destOrd="0" parTransId="{F875A7D5-3FF0-BF4C-8736-41574B8D62BA}" sibTransId="{A2519FE1-5EB2-DB41-A1CF-FB7891F3371D}"/>
    <dgm:cxn modelId="{C24CE870-4814-A945-8649-80B591159E05}" type="presOf" srcId="{4973C4DD-BBB0-634F-8F4B-433B11DEEF51}" destId="{93019BF5-8FCD-2E49-A20F-1D4F705437A2}" srcOrd="0" destOrd="0" presId="urn:microsoft.com/office/officeart/2005/8/layout/balance1"/>
    <dgm:cxn modelId="{DA4C14E1-6BDF-6C42-8B95-7B7B91653862}" srcId="{725DE2EF-4396-9641-8416-60AD80607F9E}" destId="{A8AA275E-2B7F-124F-8E62-51DE1A7302BE}" srcOrd="0" destOrd="0" parTransId="{F6C4AAD7-6099-5045-A478-998BD25A21BF}" sibTransId="{7C87D497-99B3-8548-9AB1-1B0C217B9FA4}"/>
    <dgm:cxn modelId="{805B5688-950B-F84B-888B-F944A50ACB5E}" srcId="{8EC08CCA-1981-074B-BEC8-AC24FDBA7F4B}" destId="{6188C482-911B-0642-8BC9-A61691A36AB8}" srcOrd="0" destOrd="0" parTransId="{15F66D17-6B1D-5144-854D-C01C1D08C44A}" sibTransId="{5A2E0A30-296B-BA46-A9A2-34AE83EFAAD3}"/>
    <dgm:cxn modelId="{740FB0B6-3E46-D14B-8618-8B495623048E}" srcId="{8EC08CCA-1981-074B-BEC8-AC24FDBA7F4B}" destId="{33C5E96F-0695-2B42-97D7-6D76A852EE1A}" srcOrd="2" destOrd="0" parTransId="{E6101346-4929-FF4C-A11B-D42B9591912A}" sibTransId="{DB1CBF68-7E44-F74B-A55A-08A5760DD780}"/>
    <dgm:cxn modelId="{55A9B7EC-7CA3-0248-990E-33C376837EB2}" type="presOf" srcId="{6188C482-911B-0642-8BC9-A61691A36AB8}" destId="{11E3832C-79F5-144D-B891-12A090D83353}" srcOrd="0" destOrd="0" presId="urn:microsoft.com/office/officeart/2005/8/layout/balance1"/>
    <dgm:cxn modelId="{26071D20-0553-B04B-A0E7-D521F4E0E2B9}" type="presOf" srcId="{1BDC22BF-1FC7-5F4C-AD93-F40A3CFFD620}" destId="{36B1AD69-1BC5-DB43-B364-BFAB063AF61B}" srcOrd="0" destOrd="0" presId="urn:microsoft.com/office/officeart/2005/8/layout/balance1"/>
    <dgm:cxn modelId="{19A552DB-EEDC-BA47-B932-5FA7AAD1A252}" type="presOf" srcId="{B0126761-E8A2-9541-A07F-1143A4E64A7F}" destId="{66604FB2-A3B0-2345-944D-3677581D2B79}" srcOrd="0" destOrd="0" presId="urn:microsoft.com/office/officeart/2005/8/layout/balance1"/>
    <dgm:cxn modelId="{F54FF6FC-3DD4-184F-B103-ABDCEAB40FB4}" type="presParOf" srcId="{93019BF5-8FCD-2E49-A20F-1D4F705437A2}" destId="{497F9EF3-A48D-6A41-8545-E225282B8467}" srcOrd="0" destOrd="0" presId="urn:microsoft.com/office/officeart/2005/8/layout/balance1"/>
    <dgm:cxn modelId="{A2A55F1F-F68E-B844-9C40-6DD6873AFE1B}" type="presParOf" srcId="{93019BF5-8FCD-2E49-A20F-1D4F705437A2}" destId="{3CAF9B14-A9C8-6746-A642-67C4F934B369}" srcOrd="1" destOrd="0" presId="urn:microsoft.com/office/officeart/2005/8/layout/balance1"/>
    <dgm:cxn modelId="{6B89B347-2EE7-4545-93BD-D2E3704F0B22}" type="presParOf" srcId="{3CAF9B14-A9C8-6746-A642-67C4F934B369}" destId="{CA1106E8-DD07-9148-9CB7-D40AAE1F7F44}" srcOrd="0" destOrd="0" presId="urn:microsoft.com/office/officeart/2005/8/layout/balance1"/>
    <dgm:cxn modelId="{8A78E872-E39A-504C-968B-96A22A85B837}" type="presParOf" srcId="{3CAF9B14-A9C8-6746-A642-67C4F934B369}" destId="{736FB3E6-FA65-A247-B5F2-95554F544BA9}" srcOrd="1" destOrd="0" presId="urn:microsoft.com/office/officeart/2005/8/layout/balance1"/>
    <dgm:cxn modelId="{EA2A446B-B6F9-B344-A5D7-E74288F1F967}" type="presParOf" srcId="{93019BF5-8FCD-2E49-A20F-1D4F705437A2}" destId="{06EAB386-A95C-C043-B05A-E88F5814D5C8}" srcOrd="2" destOrd="0" presId="urn:microsoft.com/office/officeart/2005/8/layout/balance1"/>
    <dgm:cxn modelId="{278A4FAC-9968-9340-963A-FAEDD832A005}" type="presParOf" srcId="{06EAB386-A95C-C043-B05A-E88F5814D5C8}" destId="{B8FB1C4E-82F9-8C43-86B6-C89F8E99D7C9}" srcOrd="0" destOrd="0" presId="urn:microsoft.com/office/officeart/2005/8/layout/balance1"/>
    <dgm:cxn modelId="{3F98D656-1B5E-014E-86CC-8EBA41C00143}" type="presParOf" srcId="{06EAB386-A95C-C043-B05A-E88F5814D5C8}" destId="{8F4C7A69-BB80-6B42-8F2F-9ABC739C9DED}" srcOrd="1" destOrd="0" presId="urn:microsoft.com/office/officeart/2005/8/layout/balance1"/>
    <dgm:cxn modelId="{3AA39086-8858-B14C-B80C-03BB914C56C6}" type="presParOf" srcId="{06EAB386-A95C-C043-B05A-E88F5814D5C8}" destId="{1B2C0FD9-83FA-134A-B697-1BB5C3820EC9}" srcOrd="2" destOrd="0" presId="urn:microsoft.com/office/officeart/2005/8/layout/balance1"/>
    <dgm:cxn modelId="{1116909D-F2D5-244F-8A9E-CBFE20953099}" type="presParOf" srcId="{06EAB386-A95C-C043-B05A-E88F5814D5C8}" destId="{11E3832C-79F5-144D-B891-12A090D83353}" srcOrd="3" destOrd="0" presId="urn:microsoft.com/office/officeart/2005/8/layout/balance1"/>
    <dgm:cxn modelId="{667FF136-5E4D-174B-84C8-3614ABF9D70F}" type="presParOf" srcId="{06EAB386-A95C-C043-B05A-E88F5814D5C8}" destId="{36B1AD69-1BC5-DB43-B364-BFAB063AF61B}" srcOrd="4" destOrd="0" presId="urn:microsoft.com/office/officeart/2005/8/layout/balance1"/>
    <dgm:cxn modelId="{FDA639B9-72E9-3C46-BE47-530647F83CDB}" type="presParOf" srcId="{06EAB386-A95C-C043-B05A-E88F5814D5C8}" destId="{AD609880-E40B-5A4B-9552-20BE5B7647CB}" srcOrd="5" destOrd="0" presId="urn:microsoft.com/office/officeart/2005/8/layout/balance1"/>
    <dgm:cxn modelId="{FF695C89-CA72-EB47-A055-ACC43B866639}" type="presParOf" srcId="{06EAB386-A95C-C043-B05A-E88F5814D5C8}" destId="{8BE1EAB1-C88E-334C-A1C1-980B86A0CCC5}" srcOrd="6" destOrd="0" presId="urn:microsoft.com/office/officeart/2005/8/layout/balance1"/>
    <dgm:cxn modelId="{53A8002E-1956-4149-BA48-D9144AFA2CA0}" type="presParOf" srcId="{06EAB386-A95C-C043-B05A-E88F5814D5C8}" destId="{66604FB2-A3B0-2345-944D-3677581D2B79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E23CE6-86DF-6F4D-AED6-AA0184A7C94A}" type="doc">
      <dgm:prSet loTypeId="urn:microsoft.com/office/officeart/2005/8/layout/chevron2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6A666AE1-FA29-6C47-B5F5-B3C52456C523}">
      <dgm:prSet phldrT="[Texte]"/>
      <dgm:spPr/>
      <dgm:t>
        <a:bodyPr/>
        <a:lstStyle/>
        <a:p>
          <a:r>
            <a:rPr lang="fr-FR" dirty="0" smtClean="0"/>
            <a:t>Barrières</a:t>
          </a:r>
          <a:endParaRPr lang="fr-FR" dirty="0"/>
        </a:p>
      </dgm:t>
    </dgm:pt>
    <dgm:pt modelId="{2BA999EC-232E-FF46-9ED1-B324E76E82EC}" type="parTrans" cxnId="{0DA51405-6D29-8D49-982A-6522A1F53891}">
      <dgm:prSet/>
      <dgm:spPr/>
      <dgm:t>
        <a:bodyPr/>
        <a:lstStyle/>
        <a:p>
          <a:endParaRPr lang="fr-FR"/>
        </a:p>
      </dgm:t>
    </dgm:pt>
    <dgm:pt modelId="{A194765E-1786-CE4C-A0BE-09F05E336D53}" type="sibTrans" cxnId="{0DA51405-6D29-8D49-982A-6522A1F53891}">
      <dgm:prSet/>
      <dgm:spPr/>
      <dgm:t>
        <a:bodyPr/>
        <a:lstStyle/>
        <a:p>
          <a:endParaRPr lang="fr-FR"/>
        </a:p>
      </dgm:t>
    </dgm:pt>
    <dgm:pt modelId="{A60B9AC0-12CE-CB4F-B1D3-FE26E6BEB363}">
      <dgm:prSet phldrT="[Texte]"/>
      <dgm:spPr/>
      <dgm:t>
        <a:bodyPr/>
        <a:lstStyle/>
        <a:p>
          <a:r>
            <a:rPr lang="fr-CA" dirty="0" smtClean="0"/>
            <a:t>Peu d’information sur l’enseignant</a:t>
          </a:r>
          <a:endParaRPr lang="fr-FR" dirty="0"/>
        </a:p>
      </dgm:t>
    </dgm:pt>
    <dgm:pt modelId="{67EFB62F-726A-514E-A361-9B72094F22B9}" type="parTrans" cxnId="{BCF5A168-0461-814E-B4A0-B3CC1E1815C7}">
      <dgm:prSet/>
      <dgm:spPr/>
      <dgm:t>
        <a:bodyPr/>
        <a:lstStyle/>
        <a:p>
          <a:endParaRPr lang="fr-FR"/>
        </a:p>
      </dgm:t>
    </dgm:pt>
    <dgm:pt modelId="{27C852B7-1660-0E4E-B426-610F0D5FE268}" type="sibTrans" cxnId="{BCF5A168-0461-814E-B4A0-B3CC1E1815C7}">
      <dgm:prSet/>
      <dgm:spPr/>
      <dgm:t>
        <a:bodyPr/>
        <a:lstStyle/>
        <a:p>
          <a:endParaRPr lang="fr-FR"/>
        </a:p>
      </dgm:t>
    </dgm:pt>
    <dgm:pt modelId="{98A0C5EC-7AEC-BC44-8B74-1D8501CC0C0B}">
      <dgm:prSet phldrT="[Texte]"/>
      <dgm:spPr/>
      <dgm:t>
        <a:bodyPr/>
        <a:lstStyle/>
        <a:p>
          <a:r>
            <a:rPr lang="fr-FR" dirty="0" smtClean="0"/>
            <a:t>Solutions envisagées</a:t>
          </a:r>
          <a:endParaRPr lang="fr-FR" dirty="0"/>
        </a:p>
      </dgm:t>
    </dgm:pt>
    <dgm:pt modelId="{4BC8CB66-B468-424F-B8AA-44C1EE705AA2}" type="parTrans" cxnId="{823B5E76-6E94-3847-8242-60D4101A0F4A}">
      <dgm:prSet/>
      <dgm:spPr/>
      <dgm:t>
        <a:bodyPr/>
        <a:lstStyle/>
        <a:p>
          <a:endParaRPr lang="fr-FR"/>
        </a:p>
      </dgm:t>
    </dgm:pt>
    <dgm:pt modelId="{DBA04271-184B-9B43-8250-249AA73B6AD1}" type="sibTrans" cxnId="{823B5E76-6E94-3847-8242-60D4101A0F4A}">
      <dgm:prSet/>
      <dgm:spPr/>
      <dgm:t>
        <a:bodyPr/>
        <a:lstStyle/>
        <a:p>
          <a:endParaRPr lang="fr-FR"/>
        </a:p>
      </dgm:t>
    </dgm:pt>
    <dgm:pt modelId="{55A62B58-F571-BC4B-AB71-8FCE52BA0A45}">
      <dgm:prSet phldrT="[Texte]"/>
      <dgm:spPr/>
      <dgm:t>
        <a:bodyPr/>
        <a:lstStyle/>
        <a:p>
          <a:r>
            <a:rPr lang="fr-CA" dirty="0" smtClean="0"/>
            <a:t>Brève Bio de la professeure</a:t>
          </a:r>
          <a:endParaRPr lang="fr-FR" dirty="0"/>
        </a:p>
      </dgm:t>
    </dgm:pt>
    <dgm:pt modelId="{5DBAE673-8C17-9F42-8951-0C539FB2936D}" type="parTrans" cxnId="{48BF3C95-30C1-1B4B-A00C-2E8324864BCD}">
      <dgm:prSet/>
      <dgm:spPr/>
      <dgm:t>
        <a:bodyPr/>
        <a:lstStyle/>
        <a:p>
          <a:endParaRPr lang="fr-FR"/>
        </a:p>
      </dgm:t>
    </dgm:pt>
    <dgm:pt modelId="{C4937244-ED66-9541-89D8-322A8468ACD7}" type="sibTrans" cxnId="{48BF3C95-30C1-1B4B-A00C-2E8324864BCD}">
      <dgm:prSet/>
      <dgm:spPr/>
      <dgm:t>
        <a:bodyPr/>
        <a:lstStyle/>
        <a:p>
          <a:endParaRPr lang="fr-FR"/>
        </a:p>
      </dgm:t>
    </dgm:pt>
    <dgm:pt modelId="{7B800705-E778-3349-945E-F83B1013AF0C}">
      <dgm:prSet phldrT="[Texte]"/>
      <dgm:spPr/>
      <dgm:t>
        <a:bodyPr/>
        <a:lstStyle/>
        <a:p>
          <a:r>
            <a:rPr lang="fr-CA" dirty="0" smtClean="0"/>
            <a:t>Principes CUA</a:t>
          </a:r>
          <a:endParaRPr lang="fr-FR" dirty="0"/>
        </a:p>
      </dgm:t>
    </dgm:pt>
    <dgm:pt modelId="{171C4866-0CD8-4847-86F4-190D11C647B4}" type="parTrans" cxnId="{3B79E16F-B01C-1247-A7BD-BC43DC0A86D2}">
      <dgm:prSet/>
      <dgm:spPr/>
      <dgm:t>
        <a:bodyPr/>
        <a:lstStyle/>
        <a:p>
          <a:endParaRPr lang="fr-FR"/>
        </a:p>
      </dgm:t>
    </dgm:pt>
    <dgm:pt modelId="{5ACA2B5D-5D25-D746-AC9F-154F69F3C680}" type="sibTrans" cxnId="{3B79E16F-B01C-1247-A7BD-BC43DC0A86D2}">
      <dgm:prSet/>
      <dgm:spPr/>
      <dgm:t>
        <a:bodyPr/>
        <a:lstStyle/>
        <a:p>
          <a:endParaRPr lang="fr-FR"/>
        </a:p>
      </dgm:t>
    </dgm:pt>
    <dgm:pt modelId="{9086D4FB-F86E-F442-82CC-B5ADD556D990}">
      <dgm:prSet/>
      <dgm:spPr/>
      <dgm:t>
        <a:bodyPr/>
        <a:lstStyle/>
        <a:p>
          <a:r>
            <a:rPr lang="fr-CA" dirty="0" smtClean="0"/>
            <a:t>Disponibilités précises</a:t>
          </a:r>
          <a:endParaRPr lang="fr-CA" dirty="0"/>
        </a:p>
      </dgm:t>
    </dgm:pt>
    <dgm:pt modelId="{3D9F166A-F1D2-0D49-BA8D-94047653F660}" type="parTrans" cxnId="{CF9DBD65-BC74-5743-BE8F-76C037B64D38}">
      <dgm:prSet/>
      <dgm:spPr/>
      <dgm:t>
        <a:bodyPr/>
        <a:lstStyle/>
        <a:p>
          <a:endParaRPr lang="fr-FR"/>
        </a:p>
      </dgm:t>
    </dgm:pt>
    <dgm:pt modelId="{CEB64447-F393-E546-A593-2C8F84ABEFF8}" type="sibTrans" cxnId="{CF9DBD65-BC74-5743-BE8F-76C037B64D38}">
      <dgm:prSet/>
      <dgm:spPr/>
      <dgm:t>
        <a:bodyPr/>
        <a:lstStyle/>
        <a:p>
          <a:endParaRPr lang="fr-FR"/>
        </a:p>
      </dgm:t>
    </dgm:pt>
    <dgm:pt modelId="{4A101175-4EB9-9641-B6BA-E3E4BEF48632}">
      <dgm:prSet custT="1"/>
      <dgm:spPr/>
      <dgm:t>
        <a:bodyPr/>
        <a:lstStyle/>
        <a:p>
          <a:r>
            <a:rPr lang="fr-CA" sz="1800" dirty="0" smtClean="0"/>
            <a:t>Principe II Offrir plusieurs moyens d‘ </a:t>
          </a:r>
          <a:r>
            <a:rPr lang="fr-CA" sz="1800" b="1" dirty="0" smtClean="0"/>
            <a:t>Action et d’Expression</a:t>
          </a:r>
          <a:endParaRPr lang="fr-CA" sz="1800" b="1" dirty="0"/>
        </a:p>
      </dgm:t>
    </dgm:pt>
    <dgm:pt modelId="{F384EF51-7F66-6144-977B-10D97680ABC6}" type="parTrans" cxnId="{44FD4C1F-883C-C742-99FF-DA474E9B437A}">
      <dgm:prSet/>
      <dgm:spPr/>
      <dgm:t>
        <a:bodyPr/>
        <a:lstStyle/>
        <a:p>
          <a:endParaRPr lang="fr-FR"/>
        </a:p>
      </dgm:t>
    </dgm:pt>
    <dgm:pt modelId="{C7B74382-9137-E347-B71A-632D1B989952}" type="sibTrans" cxnId="{44FD4C1F-883C-C742-99FF-DA474E9B437A}">
      <dgm:prSet/>
      <dgm:spPr/>
      <dgm:t>
        <a:bodyPr/>
        <a:lstStyle/>
        <a:p>
          <a:endParaRPr lang="fr-FR"/>
        </a:p>
      </dgm:t>
    </dgm:pt>
    <dgm:pt modelId="{A892B41F-FE5A-A946-97B5-86F38B7BCE86}">
      <dgm:prSet custT="1"/>
      <dgm:spPr/>
      <dgm:t>
        <a:bodyPr/>
        <a:lstStyle/>
        <a:p>
          <a:r>
            <a:rPr lang="fr-CA" sz="1800" dirty="0" smtClean="0"/>
            <a:t>Principe III Offrir plusieurs moyens d’ </a:t>
          </a:r>
          <a:r>
            <a:rPr lang="fr-CA" sz="1800" b="1" dirty="0" smtClean="0"/>
            <a:t>Engagement</a:t>
          </a:r>
          <a:endParaRPr lang="fr-CA" sz="1800" b="1" dirty="0"/>
        </a:p>
      </dgm:t>
    </dgm:pt>
    <dgm:pt modelId="{A5CADA92-7F8D-A247-80F2-D886DDDB70BC}" type="parTrans" cxnId="{31FAD348-8C29-8A4D-9232-A4C3ED8F834D}">
      <dgm:prSet/>
      <dgm:spPr/>
      <dgm:t>
        <a:bodyPr/>
        <a:lstStyle/>
        <a:p>
          <a:endParaRPr lang="fr-FR"/>
        </a:p>
      </dgm:t>
    </dgm:pt>
    <dgm:pt modelId="{16732E16-62E8-3C45-B994-15FDD9AB9B21}" type="sibTrans" cxnId="{31FAD348-8C29-8A4D-9232-A4C3ED8F834D}">
      <dgm:prSet/>
      <dgm:spPr/>
      <dgm:t>
        <a:bodyPr/>
        <a:lstStyle/>
        <a:p>
          <a:endParaRPr lang="fr-FR"/>
        </a:p>
      </dgm:t>
    </dgm:pt>
    <dgm:pt modelId="{E7EDDF08-FDC5-F74D-8C7D-93DBFEF2F59F}">
      <dgm:prSet custT="1"/>
      <dgm:spPr/>
      <dgm:t>
        <a:bodyPr/>
        <a:lstStyle/>
        <a:p>
          <a:r>
            <a:rPr lang="fr-CA" sz="1800" dirty="0" smtClean="0"/>
            <a:t>8. Offrir plusieurs moyens pour soutenir l’effort et la persévérance</a:t>
          </a:r>
          <a:endParaRPr lang="fr-CA" sz="1800" dirty="0"/>
        </a:p>
      </dgm:t>
    </dgm:pt>
    <dgm:pt modelId="{7D07F9F6-0E31-A44B-A9B4-A46927BE4633}" type="parTrans" cxnId="{3E1CB22D-1D79-3B42-93C2-BC88F7E0D109}">
      <dgm:prSet/>
      <dgm:spPr/>
      <dgm:t>
        <a:bodyPr/>
        <a:lstStyle/>
        <a:p>
          <a:endParaRPr lang="fr-FR"/>
        </a:p>
      </dgm:t>
    </dgm:pt>
    <dgm:pt modelId="{07F471C2-4CEB-9144-9029-7994A030CDF3}" type="sibTrans" cxnId="{3E1CB22D-1D79-3B42-93C2-BC88F7E0D109}">
      <dgm:prSet/>
      <dgm:spPr/>
      <dgm:t>
        <a:bodyPr/>
        <a:lstStyle/>
        <a:p>
          <a:endParaRPr lang="fr-FR"/>
        </a:p>
      </dgm:t>
    </dgm:pt>
    <dgm:pt modelId="{96125B05-94E9-3B41-9971-BA6C734B7C63}">
      <dgm:prSet/>
      <dgm:spPr/>
      <dgm:t>
        <a:bodyPr/>
        <a:lstStyle/>
        <a:p>
          <a:r>
            <a:rPr lang="fr-FR" dirty="0" smtClean="0"/>
            <a:t>Ajustement de la professeure</a:t>
          </a:r>
          <a:endParaRPr lang="fr-FR" dirty="0"/>
        </a:p>
      </dgm:t>
    </dgm:pt>
    <dgm:pt modelId="{0A5B1C6B-24FD-E047-86F2-FF946234866E}" type="parTrans" cxnId="{53B8CECC-B5C6-4244-AF91-292F19A4C79F}">
      <dgm:prSet/>
      <dgm:spPr/>
      <dgm:t>
        <a:bodyPr/>
        <a:lstStyle/>
        <a:p>
          <a:endParaRPr lang="fr-FR"/>
        </a:p>
      </dgm:t>
    </dgm:pt>
    <dgm:pt modelId="{A4B38BC4-7FB9-1C47-B546-965D769E05B9}" type="sibTrans" cxnId="{53B8CECC-B5C6-4244-AF91-292F19A4C79F}">
      <dgm:prSet/>
      <dgm:spPr/>
      <dgm:t>
        <a:bodyPr/>
        <a:lstStyle/>
        <a:p>
          <a:endParaRPr lang="fr-FR"/>
        </a:p>
      </dgm:t>
    </dgm:pt>
    <dgm:pt modelId="{B07117A5-32A6-6247-B8BF-E86E1951958B}">
      <dgm:prSet/>
      <dgm:spPr/>
      <dgm:t>
        <a:bodyPr/>
        <a:lstStyle/>
        <a:p>
          <a:r>
            <a:rPr lang="fr-CA" dirty="0" smtClean="0"/>
            <a:t>Informations intégrées dans le plan de cours déposé </a:t>
          </a:r>
          <a:r>
            <a:rPr lang="fr-CA" smtClean="0"/>
            <a:t>en ligne dans </a:t>
          </a:r>
          <a:r>
            <a:rPr lang="fr-CA" dirty="0" err="1" smtClean="0"/>
            <a:t>StudiUM</a:t>
          </a:r>
          <a:r>
            <a:rPr lang="fr-CA" dirty="0" smtClean="0"/>
            <a:t> une semaine avant</a:t>
          </a:r>
          <a:endParaRPr lang="fr-FR" dirty="0"/>
        </a:p>
      </dgm:t>
    </dgm:pt>
    <dgm:pt modelId="{434ED147-8FBE-DF4E-A65E-AC7EFFA05801}" type="parTrans" cxnId="{437942B7-C7FA-3B4D-9C86-57F419206CA9}">
      <dgm:prSet/>
      <dgm:spPr/>
      <dgm:t>
        <a:bodyPr/>
        <a:lstStyle/>
        <a:p>
          <a:endParaRPr lang="fr-FR"/>
        </a:p>
      </dgm:t>
    </dgm:pt>
    <dgm:pt modelId="{2AAC3BC7-F66E-3948-AE4A-C6F3872A8219}" type="sibTrans" cxnId="{437942B7-C7FA-3B4D-9C86-57F419206CA9}">
      <dgm:prSet/>
      <dgm:spPr/>
      <dgm:t>
        <a:bodyPr/>
        <a:lstStyle/>
        <a:p>
          <a:endParaRPr lang="fr-FR"/>
        </a:p>
      </dgm:t>
    </dgm:pt>
    <dgm:pt modelId="{F27124B9-3C86-0C46-9E19-044066051C19}">
      <dgm:prSet/>
      <dgm:spPr/>
      <dgm:t>
        <a:bodyPr/>
        <a:lstStyle/>
        <a:p>
          <a:endParaRPr lang="fr-FR" dirty="0"/>
        </a:p>
      </dgm:t>
    </dgm:pt>
    <dgm:pt modelId="{11006E69-F419-CD4E-B14F-13F4C832D1B3}" type="parTrans" cxnId="{14B18927-A57A-6745-95EF-966248C2BE6C}">
      <dgm:prSet/>
      <dgm:spPr/>
      <dgm:t>
        <a:bodyPr/>
        <a:lstStyle/>
        <a:p>
          <a:endParaRPr lang="fr-FR"/>
        </a:p>
      </dgm:t>
    </dgm:pt>
    <dgm:pt modelId="{B8E227EB-1993-7142-B4F5-D3FB69C6DBF1}" type="sibTrans" cxnId="{14B18927-A57A-6745-95EF-966248C2BE6C}">
      <dgm:prSet/>
      <dgm:spPr/>
      <dgm:t>
        <a:bodyPr/>
        <a:lstStyle/>
        <a:p>
          <a:endParaRPr lang="fr-FR"/>
        </a:p>
      </dgm:t>
    </dgm:pt>
    <dgm:pt modelId="{923CB593-3F34-4F4B-8989-F6441415F88A}">
      <dgm:prSet phldrT="[Texte]"/>
      <dgm:spPr/>
      <dgm:t>
        <a:bodyPr/>
        <a:lstStyle/>
        <a:p>
          <a:r>
            <a:rPr lang="fr-CA" dirty="0" smtClean="0"/>
            <a:t>Coordonnées complètes </a:t>
          </a:r>
          <a:endParaRPr lang="fr-FR" dirty="0"/>
        </a:p>
      </dgm:t>
    </dgm:pt>
    <dgm:pt modelId="{43B38799-0C6F-AE46-8ED3-7457067E4924}" type="parTrans" cxnId="{B705FE13-D10D-8644-AA8B-B38EBFF036A2}">
      <dgm:prSet/>
      <dgm:spPr/>
      <dgm:t>
        <a:bodyPr/>
        <a:lstStyle/>
        <a:p>
          <a:endParaRPr lang="fr-FR"/>
        </a:p>
      </dgm:t>
    </dgm:pt>
    <dgm:pt modelId="{0AA5AD4A-CE7B-4245-813D-2DDBE68FB4AC}" type="sibTrans" cxnId="{B705FE13-D10D-8644-AA8B-B38EBFF036A2}">
      <dgm:prSet/>
      <dgm:spPr/>
      <dgm:t>
        <a:bodyPr/>
        <a:lstStyle/>
        <a:p>
          <a:endParaRPr lang="fr-FR"/>
        </a:p>
      </dgm:t>
    </dgm:pt>
    <dgm:pt modelId="{70B732C2-6994-8B4D-9C6B-300A1F3B4BAC}">
      <dgm:prSet/>
      <dgm:spPr/>
      <dgm:t>
        <a:bodyPr/>
        <a:lstStyle/>
        <a:p>
          <a:r>
            <a:rPr lang="fr-CA" dirty="0" smtClean="0"/>
            <a:t>Moyens de communication : courriel, tel, </a:t>
          </a:r>
          <a:r>
            <a:rPr lang="fr-CA" dirty="0" err="1" smtClean="0"/>
            <a:t>skype</a:t>
          </a:r>
          <a:r>
            <a:rPr lang="fr-CA" dirty="0" smtClean="0"/>
            <a:t> : ajout sur demande… </a:t>
          </a:r>
          <a:endParaRPr lang="fr-CA" dirty="0"/>
        </a:p>
      </dgm:t>
    </dgm:pt>
    <dgm:pt modelId="{F8DBE4A3-F6B3-C247-8194-9406128A7E51}" type="parTrans" cxnId="{6EDA37CE-D913-7A41-AC31-266174EA7EF7}">
      <dgm:prSet/>
      <dgm:spPr/>
      <dgm:t>
        <a:bodyPr/>
        <a:lstStyle/>
        <a:p>
          <a:endParaRPr lang="fr-FR"/>
        </a:p>
      </dgm:t>
    </dgm:pt>
    <dgm:pt modelId="{571B69A2-6D21-CD41-9E97-8FF09886ECBB}" type="sibTrans" cxnId="{6EDA37CE-D913-7A41-AC31-266174EA7EF7}">
      <dgm:prSet/>
      <dgm:spPr/>
      <dgm:t>
        <a:bodyPr/>
        <a:lstStyle/>
        <a:p>
          <a:endParaRPr lang="fr-FR"/>
        </a:p>
      </dgm:t>
    </dgm:pt>
    <dgm:pt modelId="{6A018210-1319-7640-9DFF-6A316A4A980F}">
      <dgm:prSet/>
      <dgm:spPr/>
      <dgm:t>
        <a:bodyPr/>
        <a:lstStyle/>
        <a:p>
          <a:endParaRPr lang="fr-CA" dirty="0" smtClean="0">
            <a:solidFill>
              <a:schemeClr val="dk1"/>
            </a:solidFill>
          </a:endParaRPr>
        </a:p>
      </dgm:t>
    </dgm:pt>
    <dgm:pt modelId="{006125B4-22D4-C749-9663-9AA301162530}" type="parTrans" cxnId="{C9BF58EE-55F4-6D44-8C5A-2C96EAC6A2BE}">
      <dgm:prSet/>
      <dgm:spPr/>
      <dgm:t>
        <a:bodyPr/>
        <a:lstStyle/>
        <a:p>
          <a:endParaRPr lang="fr-FR"/>
        </a:p>
      </dgm:t>
    </dgm:pt>
    <dgm:pt modelId="{BED6ABE4-B7C0-9742-B586-D29C96C6FFB4}" type="sibTrans" cxnId="{C9BF58EE-55F4-6D44-8C5A-2C96EAC6A2BE}">
      <dgm:prSet/>
      <dgm:spPr/>
      <dgm:t>
        <a:bodyPr/>
        <a:lstStyle/>
        <a:p>
          <a:endParaRPr lang="fr-FR"/>
        </a:p>
      </dgm:t>
    </dgm:pt>
    <dgm:pt modelId="{B64ED78C-5630-204A-84BA-478FDF7B244B}">
      <dgm:prSet custT="1"/>
      <dgm:spPr/>
      <dgm:t>
        <a:bodyPr/>
        <a:lstStyle/>
        <a:p>
          <a:r>
            <a:rPr lang="fr-CA" sz="1800" dirty="0" smtClean="0"/>
            <a:t>5. Offrir diverses possibilités sur les plans de l’expression et de la communication</a:t>
          </a:r>
          <a:endParaRPr lang="fr-CA" sz="1800" dirty="0"/>
        </a:p>
      </dgm:t>
    </dgm:pt>
    <dgm:pt modelId="{D7BB031B-266D-0146-9126-62013717EC4C}" type="parTrans" cxnId="{7BD7CCCF-9895-DE45-854D-78745D9216D9}">
      <dgm:prSet/>
      <dgm:spPr/>
    </dgm:pt>
    <dgm:pt modelId="{29B4691D-9B3E-7E41-83E7-94A3EF3461F1}" type="sibTrans" cxnId="{7BD7CCCF-9895-DE45-854D-78745D9216D9}">
      <dgm:prSet/>
      <dgm:spPr/>
    </dgm:pt>
    <dgm:pt modelId="{177EADFB-DF05-9C40-872B-4917897DEAA7}">
      <dgm:prSet custT="1"/>
      <dgm:spPr/>
      <dgm:t>
        <a:bodyPr/>
        <a:lstStyle/>
        <a:p>
          <a:r>
            <a:rPr lang="fr-CA" sz="1800" dirty="0" smtClean="0"/>
            <a:t>7. Offrir plusieurs possibilités pour éveiller l’intérêt</a:t>
          </a:r>
          <a:endParaRPr lang="fr-CA" sz="1800" dirty="0"/>
        </a:p>
      </dgm:t>
    </dgm:pt>
    <dgm:pt modelId="{B8A50720-256E-4F47-AA87-236ABF885CAA}" type="parTrans" cxnId="{D447F384-E2DE-DC46-8FAE-9AD4DDED8858}">
      <dgm:prSet/>
      <dgm:spPr/>
    </dgm:pt>
    <dgm:pt modelId="{1BBA4D1B-992B-E145-A0CA-A951B8544081}" type="sibTrans" cxnId="{D447F384-E2DE-DC46-8FAE-9AD4DDED8858}">
      <dgm:prSet/>
      <dgm:spPr/>
    </dgm:pt>
    <dgm:pt modelId="{C93299F1-41AE-6942-990B-474D2C9DFFA4}" type="pres">
      <dgm:prSet presAssocID="{98E23CE6-86DF-6F4D-AED6-AA0184A7C9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4357A5D-F8E9-D549-9665-7DE958E30F6E}" type="pres">
      <dgm:prSet presAssocID="{6A666AE1-FA29-6C47-B5F5-B3C52456C523}" presName="composite" presStyleCnt="0"/>
      <dgm:spPr/>
      <dgm:t>
        <a:bodyPr/>
        <a:lstStyle/>
        <a:p>
          <a:endParaRPr lang="fr-FR"/>
        </a:p>
      </dgm:t>
    </dgm:pt>
    <dgm:pt modelId="{8F9DC218-D390-ED4D-8B38-EF05B34505CF}" type="pres">
      <dgm:prSet presAssocID="{6A666AE1-FA29-6C47-B5F5-B3C52456C52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92F4E5-01E4-2F47-946F-4A651F5AF830}" type="pres">
      <dgm:prSet presAssocID="{6A666AE1-FA29-6C47-B5F5-B3C52456C523}" presName="descendantText" presStyleLbl="alignAcc1" presStyleIdx="0" presStyleCnt="4" custLinFactNeighborX="0" custLinFactNeighborY="192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ADF8F0-E65D-764C-BA7C-51607213CB3D}" type="pres">
      <dgm:prSet presAssocID="{A194765E-1786-CE4C-A0BE-09F05E336D53}" presName="sp" presStyleCnt="0"/>
      <dgm:spPr/>
      <dgm:t>
        <a:bodyPr/>
        <a:lstStyle/>
        <a:p>
          <a:endParaRPr lang="fr-FR"/>
        </a:p>
      </dgm:t>
    </dgm:pt>
    <dgm:pt modelId="{687AEB0A-5803-7745-B373-120AE22AD24D}" type="pres">
      <dgm:prSet presAssocID="{98A0C5EC-7AEC-BC44-8B74-1D8501CC0C0B}" presName="composite" presStyleCnt="0"/>
      <dgm:spPr/>
      <dgm:t>
        <a:bodyPr/>
        <a:lstStyle/>
        <a:p>
          <a:endParaRPr lang="fr-FR"/>
        </a:p>
      </dgm:t>
    </dgm:pt>
    <dgm:pt modelId="{40065188-B5F3-1147-9D53-3ECB79E8CCA2}" type="pres">
      <dgm:prSet presAssocID="{98A0C5EC-7AEC-BC44-8B74-1D8501CC0C0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4F5590-1C77-B745-BED1-CF61370707F6}" type="pres">
      <dgm:prSet presAssocID="{98A0C5EC-7AEC-BC44-8B74-1D8501CC0C0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1ACB6F-63DD-2249-A144-D9C8FB9B7B5F}" type="pres">
      <dgm:prSet presAssocID="{DBA04271-184B-9B43-8250-249AA73B6AD1}" presName="sp" presStyleCnt="0"/>
      <dgm:spPr/>
      <dgm:t>
        <a:bodyPr/>
        <a:lstStyle/>
        <a:p>
          <a:endParaRPr lang="fr-FR"/>
        </a:p>
      </dgm:t>
    </dgm:pt>
    <dgm:pt modelId="{87699328-6654-4348-A255-8DE6E60C2D2C}" type="pres">
      <dgm:prSet presAssocID="{96125B05-94E9-3B41-9971-BA6C734B7C63}" presName="composite" presStyleCnt="0"/>
      <dgm:spPr/>
      <dgm:t>
        <a:bodyPr/>
        <a:lstStyle/>
        <a:p>
          <a:endParaRPr lang="fr-FR"/>
        </a:p>
      </dgm:t>
    </dgm:pt>
    <dgm:pt modelId="{DA9F3509-8553-8240-ACB4-8002E938685C}" type="pres">
      <dgm:prSet presAssocID="{96125B05-94E9-3B41-9971-BA6C734B7C6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B42F38-3610-1544-AA25-6E580EB33681}" type="pres">
      <dgm:prSet presAssocID="{96125B05-94E9-3B41-9971-BA6C734B7C6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21F658-FA80-1E44-BD2C-2CB769A415A3}" type="pres">
      <dgm:prSet presAssocID="{A4B38BC4-7FB9-1C47-B546-965D769E05B9}" presName="sp" presStyleCnt="0"/>
      <dgm:spPr/>
      <dgm:t>
        <a:bodyPr/>
        <a:lstStyle/>
        <a:p>
          <a:endParaRPr lang="fr-FR"/>
        </a:p>
      </dgm:t>
    </dgm:pt>
    <dgm:pt modelId="{D1F3FCAA-3A76-9147-878B-423FC8568AE1}" type="pres">
      <dgm:prSet presAssocID="{7B800705-E778-3349-945E-F83B1013AF0C}" presName="composite" presStyleCnt="0"/>
      <dgm:spPr/>
      <dgm:t>
        <a:bodyPr/>
        <a:lstStyle/>
        <a:p>
          <a:endParaRPr lang="fr-FR"/>
        </a:p>
      </dgm:t>
    </dgm:pt>
    <dgm:pt modelId="{9841BA74-650E-5945-8875-98BFCD9377F2}" type="pres">
      <dgm:prSet presAssocID="{7B800705-E778-3349-945E-F83B1013AF0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D67D4B-5115-6845-9902-374B4A39F84D}" type="pres">
      <dgm:prSet presAssocID="{7B800705-E778-3349-945E-F83B1013AF0C}" presName="descendantText" presStyleLbl="alignAcc1" presStyleIdx="3" presStyleCnt="4" custScaleY="1697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120919F-901D-FD48-901E-6D2D60B7783F}" type="presOf" srcId="{6A666AE1-FA29-6C47-B5F5-B3C52456C523}" destId="{8F9DC218-D390-ED4D-8B38-EF05B34505CF}" srcOrd="0" destOrd="0" presId="urn:microsoft.com/office/officeart/2005/8/layout/chevron2"/>
    <dgm:cxn modelId="{7BD7CCCF-9895-DE45-854D-78745D9216D9}" srcId="{4A101175-4EB9-9641-B6BA-E3E4BEF48632}" destId="{B64ED78C-5630-204A-84BA-478FDF7B244B}" srcOrd="0" destOrd="0" parTransId="{D7BB031B-266D-0146-9126-62013717EC4C}" sibTransId="{29B4691D-9B3E-7E41-83E7-94A3EF3461F1}"/>
    <dgm:cxn modelId="{AFBC00DF-D46E-5F44-BA9A-08FAEDC593E4}" type="presOf" srcId="{98E23CE6-86DF-6F4D-AED6-AA0184A7C94A}" destId="{C93299F1-41AE-6942-990B-474D2C9DFFA4}" srcOrd="0" destOrd="0" presId="urn:microsoft.com/office/officeart/2005/8/layout/chevron2"/>
    <dgm:cxn modelId="{51F75DDE-6CF9-AA48-978D-412FDD1063D2}" type="presOf" srcId="{A892B41F-FE5A-A946-97B5-86F38B7BCE86}" destId="{7AD67D4B-5115-6845-9902-374B4A39F84D}" srcOrd="0" destOrd="2" presId="urn:microsoft.com/office/officeart/2005/8/layout/chevron2"/>
    <dgm:cxn modelId="{B5C11941-A4B8-FE48-82DF-B1201A02EC0D}" type="presOf" srcId="{6A018210-1319-7640-9DFF-6A316A4A980F}" destId="{3EB42F38-3610-1544-AA25-6E580EB33681}" srcOrd="0" destOrd="1" presId="urn:microsoft.com/office/officeart/2005/8/layout/chevron2"/>
    <dgm:cxn modelId="{3B79E16F-B01C-1247-A7BD-BC43DC0A86D2}" srcId="{98E23CE6-86DF-6F4D-AED6-AA0184A7C94A}" destId="{7B800705-E778-3349-945E-F83B1013AF0C}" srcOrd="3" destOrd="0" parTransId="{171C4866-0CD8-4847-86F4-190D11C647B4}" sibTransId="{5ACA2B5D-5D25-D746-AC9F-154F69F3C680}"/>
    <dgm:cxn modelId="{5A735B2E-E8F0-F143-A354-6DF700FCDFA7}" type="presOf" srcId="{B07117A5-32A6-6247-B8BF-E86E1951958B}" destId="{3EB42F38-3610-1544-AA25-6E580EB33681}" srcOrd="0" destOrd="0" presId="urn:microsoft.com/office/officeart/2005/8/layout/chevron2"/>
    <dgm:cxn modelId="{C33C1601-5E1C-E348-BF2C-0EBF167DA480}" type="presOf" srcId="{9086D4FB-F86E-F442-82CC-B5ADD556D990}" destId="{CA4F5590-1C77-B745-BED1-CF61370707F6}" srcOrd="0" destOrd="2" presId="urn:microsoft.com/office/officeart/2005/8/layout/chevron2"/>
    <dgm:cxn modelId="{FCB43CEF-73BC-6247-919E-9197E05A2652}" type="presOf" srcId="{4A101175-4EB9-9641-B6BA-E3E4BEF48632}" destId="{7AD67D4B-5115-6845-9902-374B4A39F84D}" srcOrd="0" destOrd="0" presId="urn:microsoft.com/office/officeart/2005/8/layout/chevron2"/>
    <dgm:cxn modelId="{53B8CECC-B5C6-4244-AF91-292F19A4C79F}" srcId="{98E23CE6-86DF-6F4D-AED6-AA0184A7C94A}" destId="{96125B05-94E9-3B41-9971-BA6C734B7C63}" srcOrd="2" destOrd="0" parTransId="{0A5B1C6B-24FD-E047-86F2-FF946234866E}" sibTransId="{A4B38BC4-7FB9-1C47-B546-965D769E05B9}"/>
    <dgm:cxn modelId="{D447F384-E2DE-DC46-8FAE-9AD4DDED8858}" srcId="{A892B41F-FE5A-A946-97B5-86F38B7BCE86}" destId="{177EADFB-DF05-9C40-872B-4917897DEAA7}" srcOrd="0" destOrd="0" parTransId="{B8A50720-256E-4F47-AA87-236ABF885CAA}" sibTransId="{1BBA4D1B-992B-E145-A0CA-A951B8544081}"/>
    <dgm:cxn modelId="{3E1CB22D-1D79-3B42-93C2-BC88F7E0D109}" srcId="{A892B41F-FE5A-A946-97B5-86F38B7BCE86}" destId="{E7EDDF08-FDC5-F74D-8C7D-93DBFEF2F59F}" srcOrd="1" destOrd="0" parTransId="{7D07F9F6-0E31-A44B-A9B4-A46927BE4633}" sibTransId="{07F471C2-4CEB-9144-9029-7994A030CDF3}"/>
    <dgm:cxn modelId="{6EDA37CE-D913-7A41-AC31-266174EA7EF7}" srcId="{98A0C5EC-7AEC-BC44-8B74-1D8501CC0C0B}" destId="{70B732C2-6994-8B4D-9C6B-300A1F3B4BAC}" srcOrd="3" destOrd="0" parTransId="{F8DBE4A3-F6B3-C247-8194-9406128A7E51}" sibTransId="{571B69A2-6D21-CD41-9E97-8FF09886ECBB}"/>
    <dgm:cxn modelId="{823B5E76-6E94-3847-8242-60D4101A0F4A}" srcId="{98E23CE6-86DF-6F4D-AED6-AA0184A7C94A}" destId="{98A0C5EC-7AEC-BC44-8B74-1D8501CC0C0B}" srcOrd="1" destOrd="0" parTransId="{4BC8CB66-B468-424F-B8AA-44C1EE705AA2}" sibTransId="{DBA04271-184B-9B43-8250-249AA73B6AD1}"/>
    <dgm:cxn modelId="{38EBA108-A0E6-1445-8523-528F0006ED5D}" type="presOf" srcId="{177EADFB-DF05-9C40-872B-4917897DEAA7}" destId="{7AD67D4B-5115-6845-9902-374B4A39F84D}" srcOrd="0" destOrd="3" presId="urn:microsoft.com/office/officeart/2005/8/layout/chevron2"/>
    <dgm:cxn modelId="{48BF3C95-30C1-1B4B-A00C-2E8324864BCD}" srcId="{98A0C5EC-7AEC-BC44-8B74-1D8501CC0C0B}" destId="{55A62B58-F571-BC4B-AB71-8FCE52BA0A45}" srcOrd="0" destOrd="0" parTransId="{5DBAE673-8C17-9F42-8951-0C539FB2936D}" sibTransId="{C4937244-ED66-9541-89D8-322A8468ACD7}"/>
    <dgm:cxn modelId="{14B18927-A57A-6745-95EF-966248C2BE6C}" srcId="{96125B05-94E9-3B41-9971-BA6C734B7C63}" destId="{F27124B9-3C86-0C46-9E19-044066051C19}" srcOrd="1" destOrd="0" parTransId="{11006E69-F419-CD4E-B14F-13F4C832D1B3}" sibTransId="{B8E227EB-1993-7142-B4F5-D3FB69C6DBF1}"/>
    <dgm:cxn modelId="{31FAD348-8C29-8A4D-9232-A4C3ED8F834D}" srcId="{7B800705-E778-3349-945E-F83B1013AF0C}" destId="{A892B41F-FE5A-A946-97B5-86F38B7BCE86}" srcOrd="1" destOrd="0" parTransId="{A5CADA92-7F8D-A247-80F2-D886DDDB70BC}" sibTransId="{16732E16-62E8-3C45-B994-15FDD9AB9B21}"/>
    <dgm:cxn modelId="{437942B7-C7FA-3B4D-9C86-57F419206CA9}" srcId="{96125B05-94E9-3B41-9971-BA6C734B7C63}" destId="{B07117A5-32A6-6247-B8BF-E86E1951958B}" srcOrd="0" destOrd="0" parTransId="{434ED147-8FBE-DF4E-A65E-AC7EFFA05801}" sibTransId="{2AAC3BC7-F66E-3948-AE4A-C6F3872A8219}"/>
    <dgm:cxn modelId="{37B60FC3-DA9A-DB4B-B8A3-638E986AFE75}" type="presOf" srcId="{923CB593-3F34-4F4B-8989-F6441415F88A}" destId="{CA4F5590-1C77-B745-BED1-CF61370707F6}" srcOrd="0" destOrd="1" presId="urn:microsoft.com/office/officeart/2005/8/layout/chevron2"/>
    <dgm:cxn modelId="{B1E2208C-BC15-6A46-BED2-72CE2A7F3947}" type="presOf" srcId="{98A0C5EC-7AEC-BC44-8B74-1D8501CC0C0B}" destId="{40065188-B5F3-1147-9D53-3ECB79E8CCA2}" srcOrd="0" destOrd="0" presId="urn:microsoft.com/office/officeart/2005/8/layout/chevron2"/>
    <dgm:cxn modelId="{A64106FB-129B-034B-9E62-34E0813DCE0F}" type="presOf" srcId="{B64ED78C-5630-204A-84BA-478FDF7B244B}" destId="{7AD67D4B-5115-6845-9902-374B4A39F84D}" srcOrd="0" destOrd="1" presId="urn:microsoft.com/office/officeart/2005/8/layout/chevron2"/>
    <dgm:cxn modelId="{CF9DBD65-BC74-5743-BE8F-76C037B64D38}" srcId="{98A0C5EC-7AEC-BC44-8B74-1D8501CC0C0B}" destId="{9086D4FB-F86E-F442-82CC-B5ADD556D990}" srcOrd="2" destOrd="0" parTransId="{3D9F166A-F1D2-0D49-BA8D-94047653F660}" sibTransId="{CEB64447-F393-E546-A593-2C8F84ABEFF8}"/>
    <dgm:cxn modelId="{F5A74577-20F6-7D4B-9416-60EC10D9D24C}" type="presOf" srcId="{7B800705-E778-3349-945E-F83B1013AF0C}" destId="{9841BA74-650E-5945-8875-98BFCD9377F2}" srcOrd="0" destOrd="0" presId="urn:microsoft.com/office/officeart/2005/8/layout/chevron2"/>
    <dgm:cxn modelId="{44FD4C1F-883C-C742-99FF-DA474E9B437A}" srcId="{7B800705-E778-3349-945E-F83B1013AF0C}" destId="{4A101175-4EB9-9641-B6BA-E3E4BEF48632}" srcOrd="0" destOrd="0" parTransId="{F384EF51-7F66-6144-977B-10D97680ABC6}" sibTransId="{C7B74382-9137-E347-B71A-632D1B989952}"/>
    <dgm:cxn modelId="{B93A5031-F841-DA4B-BB8D-AFD25ED222F5}" type="presOf" srcId="{F27124B9-3C86-0C46-9E19-044066051C19}" destId="{3EB42F38-3610-1544-AA25-6E580EB33681}" srcOrd="0" destOrd="2" presId="urn:microsoft.com/office/officeart/2005/8/layout/chevron2"/>
    <dgm:cxn modelId="{0DA51405-6D29-8D49-982A-6522A1F53891}" srcId="{98E23CE6-86DF-6F4D-AED6-AA0184A7C94A}" destId="{6A666AE1-FA29-6C47-B5F5-B3C52456C523}" srcOrd="0" destOrd="0" parTransId="{2BA999EC-232E-FF46-9ED1-B324E76E82EC}" sibTransId="{A194765E-1786-CE4C-A0BE-09F05E336D53}"/>
    <dgm:cxn modelId="{B705FE13-D10D-8644-AA8B-B38EBFF036A2}" srcId="{98A0C5EC-7AEC-BC44-8B74-1D8501CC0C0B}" destId="{923CB593-3F34-4F4B-8989-F6441415F88A}" srcOrd="1" destOrd="0" parTransId="{43B38799-0C6F-AE46-8ED3-7457067E4924}" sibTransId="{0AA5AD4A-CE7B-4245-813D-2DDBE68FB4AC}"/>
    <dgm:cxn modelId="{8302EBA9-A3CC-624A-84E0-E27931A3DD83}" type="presOf" srcId="{E7EDDF08-FDC5-F74D-8C7D-93DBFEF2F59F}" destId="{7AD67D4B-5115-6845-9902-374B4A39F84D}" srcOrd="0" destOrd="4" presId="urn:microsoft.com/office/officeart/2005/8/layout/chevron2"/>
    <dgm:cxn modelId="{7E4BD227-D42F-DE48-88FF-ABC5604FF268}" type="presOf" srcId="{55A62B58-F571-BC4B-AB71-8FCE52BA0A45}" destId="{CA4F5590-1C77-B745-BED1-CF61370707F6}" srcOrd="0" destOrd="0" presId="urn:microsoft.com/office/officeart/2005/8/layout/chevron2"/>
    <dgm:cxn modelId="{A3B21524-1266-5F4E-B2E9-FF55C9C29957}" type="presOf" srcId="{96125B05-94E9-3B41-9971-BA6C734B7C63}" destId="{DA9F3509-8553-8240-ACB4-8002E938685C}" srcOrd="0" destOrd="0" presId="urn:microsoft.com/office/officeart/2005/8/layout/chevron2"/>
    <dgm:cxn modelId="{BCF5A168-0461-814E-B4A0-B3CC1E1815C7}" srcId="{6A666AE1-FA29-6C47-B5F5-B3C52456C523}" destId="{A60B9AC0-12CE-CB4F-B1D3-FE26E6BEB363}" srcOrd="0" destOrd="0" parTransId="{67EFB62F-726A-514E-A361-9B72094F22B9}" sibTransId="{27C852B7-1660-0E4E-B426-610F0D5FE268}"/>
    <dgm:cxn modelId="{27E344E9-6399-5D46-8152-358E9848547A}" type="presOf" srcId="{70B732C2-6994-8B4D-9C6B-300A1F3B4BAC}" destId="{CA4F5590-1C77-B745-BED1-CF61370707F6}" srcOrd="0" destOrd="3" presId="urn:microsoft.com/office/officeart/2005/8/layout/chevron2"/>
    <dgm:cxn modelId="{C9BF58EE-55F4-6D44-8C5A-2C96EAC6A2BE}" srcId="{B07117A5-32A6-6247-B8BF-E86E1951958B}" destId="{6A018210-1319-7640-9DFF-6A316A4A980F}" srcOrd="0" destOrd="0" parTransId="{006125B4-22D4-C749-9663-9AA301162530}" sibTransId="{BED6ABE4-B7C0-9742-B586-D29C96C6FFB4}"/>
    <dgm:cxn modelId="{0948BBE9-7017-EB41-B9AD-F4920264EDD9}" type="presOf" srcId="{A60B9AC0-12CE-CB4F-B1D3-FE26E6BEB363}" destId="{8192F4E5-01E4-2F47-946F-4A651F5AF830}" srcOrd="0" destOrd="0" presId="urn:microsoft.com/office/officeart/2005/8/layout/chevron2"/>
    <dgm:cxn modelId="{13217BCC-297D-3640-9322-4FB7C3137AB6}" type="presParOf" srcId="{C93299F1-41AE-6942-990B-474D2C9DFFA4}" destId="{04357A5D-F8E9-D549-9665-7DE958E30F6E}" srcOrd="0" destOrd="0" presId="urn:microsoft.com/office/officeart/2005/8/layout/chevron2"/>
    <dgm:cxn modelId="{A228B7A1-B895-E64A-9075-764CB76739AD}" type="presParOf" srcId="{04357A5D-F8E9-D549-9665-7DE958E30F6E}" destId="{8F9DC218-D390-ED4D-8B38-EF05B34505CF}" srcOrd="0" destOrd="0" presId="urn:microsoft.com/office/officeart/2005/8/layout/chevron2"/>
    <dgm:cxn modelId="{546E3DA4-4C0A-3F4F-BA37-7BEE076F174A}" type="presParOf" srcId="{04357A5D-F8E9-D549-9665-7DE958E30F6E}" destId="{8192F4E5-01E4-2F47-946F-4A651F5AF830}" srcOrd="1" destOrd="0" presId="urn:microsoft.com/office/officeart/2005/8/layout/chevron2"/>
    <dgm:cxn modelId="{0734C593-B63E-834D-84C5-1B85DF73F393}" type="presParOf" srcId="{C93299F1-41AE-6942-990B-474D2C9DFFA4}" destId="{3EADF8F0-E65D-764C-BA7C-51607213CB3D}" srcOrd="1" destOrd="0" presId="urn:microsoft.com/office/officeart/2005/8/layout/chevron2"/>
    <dgm:cxn modelId="{D610C1CF-CFD1-D943-8646-5FAB78A05138}" type="presParOf" srcId="{C93299F1-41AE-6942-990B-474D2C9DFFA4}" destId="{687AEB0A-5803-7745-B373-120AE22AD24D}" srcOrd="2" destOrd="0" presId="urn:microsoft.com/office/officeart/2005/8/layout/chevron2"/>
    <dgm:cxn modelId="{1CB9B293-43A0-F94F-B3EA-73EEE1B6D06C}" type="presParOf" srcId="{687AEB0A-5803-7745-B373-120AE22AD24D}" destId="{40065188-B5F3-1147-9D53-3ECB79E8CCA2}" srcOrd="0" destOrd="0" presId="urn:microsoft.com/office/officeart/2005/8/layout/chevron2"/>
    <dgm:cxn modelId="{5F197FFD-179F-824F-AFBD-FDA1231B8579}" type="presParOf" srcId="{687AEB0A-5803-7745-B373-120AE22AD24D}" destId="{CA4F5590-1C77-B745-BED1-CF61370707F6}" srcOrd="1" destOrd="0" presId="urn:microsoft.com/office/officeart/2005/8/layout/chevron2"/>
    <dgm:cxn modelId="{97C60238-7F5B-6640-9825-59AAE78AD3E8}" type="presParOf" srcId="{C93299F1-41AE-6942-990B-474D2C9DFFA4}" destId="{031ACB6F-63DD-2249-A144-D9C8FB9B7B5F}" srcOrd="3" destOrd="0" presId="urn:microsoft.com/office/officeart/2005/8/layout/chevron2"/>
    <dgm:cxn modelId="{23698DA1-65D3-DA42-B28A-9920FE008253}" type="presParOf" srcId="{C93299F1-41AE-6942-990B-474D2C9DFFA4}" destId="{87699328-6654-4348-A255-8DE6E60C2D2C}" srcOrd="4" destOrd="0" presId="urn:microsoft.com/office/officeart/2005/8/layout/chevron2"/>
    <dgm:cxn modelId="{61D18885-49BD-EE41-AAF8-53F00234DA8A}" type="presParOf" srcId="{87699328-6654-4348-A255-8DE6E60C2D2C}" destId="{DA9F3509-8553-8240-ACB4-8002E938685C}" srcOrd="0" destOrd="0" presId="urn:microsoft.com/office/officeart/2005/8/layout/chevron2"/>
    <dgm:cxn modelId="{4FD52A06-B2C1-9B4F-B536-804D5DC0808C}" type="presParOf" srcId="{87699328-6654-4348-A255-8DE6E60C2D2C}" destId="{3EB42F38-3610-1544-AA25-6E580EB33681}" srcOrd="1" destOrd="0" presId="urn:microsoft.com/office/officeart/2005/8/layout/chevron2"/>
    <dgm:cxn modelId="{5F8C3223-4659-F048-9690-B82FA6C9CA4A}" type="presParOf" srcId="{C93299F1-41AE-6942-990B-474D2C9DFFA4}" destId="{7B21F658-FA80-1E44-BD2C-2CB769A415A3}" srcOrd="5" destOrd="0" presId="urn:microsoft.com/office/officeart/2005/8/layout/chevron2"/>
    <dgm:cxn modelId="{24253ECC-7781-6B43-8638-76C907BC2689}" type="presParOf" srcId="{C93299F1-41AE-6942-990B-474D2C9DFFA4}" destId="{D1F3FCAA-3A76-9147-878B-423FC8568AE1}" srcOrd="6" destOrd="0" presId="urn:microsoft.com/office/officeart/2005/8/layout/chevron2"/>
    <dgm:cxn modelId="{56481216-6255-8E40-8B40-94C3A4E55FC7}" type="presParOf" srcId="{D1F3FCAA-3A76-9147-878B-423FC8568AE1}" destId="{9841BA74-650E-5945-8875-98BFCD9377F2}" srcOrd="0" destOrd="0" presId="urn:microsoft.com/office/officeart/2005/8/layout/chevron2"/>
    <dgm:cxn modelId="{E19597E6-0FB6-E94F-ABDC-DABEB64A2C33}" type="presParOf" srcId="{D1F3FCAA-3A76-9147-878B-423FC8568AE1}" destId="{7AD67D4B-5115-6845-9902-374B4A39F8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E23CE6-86DF-6F4D-AED6-AA0184A7C94A}" type="doc">
      <dgm:prSet loTypeId="urn:microsoft.com/office/officeart/2005/8/layout/chevron2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6A666AE1-FA29-6C47-B5F5-B3C52456C523}">
      <dgm:prSet phldrT="[Texte]"/>
      <dgm:spPr/>
      <dgm:t>
        <a:bodyPr/>
        <a:lstStyle/>
        <a:p>
          <a:r>
            <a:rPr lang="fr-FR" dirty="0" smtClean="0"/>
            <a:t>Barrières</a:t>
          </a:r>
          <a:endParaRPr lang="fr-FR" dirty="0"/>
        </a:p>
      </dgm:t>
    </dgm:pt>
    <dgm:pt modelId="{2BA999EC-232E-FF46-9ED1-B324E76E82EC}" type="parTrans" cxnId="{0DA51405-6D29-8D49-982A-6522A1F53891}">
      <dgm:prSet/>
      <dgm:spPr/>
      <dgm:t>
        <a:bodyPr/>
        <a:lstStyle/>
        <a:p>
          <a:endParaRPr lang="fr-FR"/>
        </a:p>
      </dgm:t>
    </dgm:pt>
    <dgm:pt modelId="{A194765E-1786-CE4C-A0BE-09F05E336D53}" type="sibTrans" cxnId="{0DA51405-6D29-8D49-982A-6522A1F53891}">
      <dgm:prSet/>
      <dgm:spPr/>
      <dgm:t>
        <a:bodyPr/>
        <a:lstStyle/>
        <a:p>
          <a:endParaRPr lang="fr-FR"/>
        </a:p>
      </dgm:t>
    </dgm:pt>
    <dgm:pt modelId="{98A0C5EC-7AEC-BC44-8B74-1D8501CC0C0B}">
      <dgm:prSet phldrT="[Texte]"/>
      <dgm:spPr/>
      <dgm:t>
        <a:bodyPr/>
        <a:lstStyle/>
        <a:p>
          <a:r>
            <a:rPr lang="fr-FR" dirty="0" smtClean="0"/>
            <a:t>Solutions envisagées</a:t>
          </a:r>
          <a:endParaRPr lang="fr-FR" dirty="0"/>
        </a:p>
      </dgm:t>
    </dgm:pt>
    <dgm:pt modelId="{4BC8CB66-B468-424F-B8AA-44C1EE705AA2}" type="parTrans" cxnId="{823B5E76-6E94-3847-8242-60D4101A0F4A}">
      <dgm:prSet/>
      <dgm:spPr/>
      <dgm:t>
        <a:bodyPr/>
        <a:lstStyle/>
        <a:p>
          <a:endParaRPr lang="fr-FR"/>
        </a:p>
      </dgm:t>
    </dgm:pt>
    <dgm:pt modelId="{DBA04271-184B-9B43-8250-249AA73B6AD1}" type="sibTrans" cxnId="{823B5E76-6E94-3847-8242-60D4101A0F4A}">
      <dgm:prSet/>
      <dgm:spPr/>
      <dgm:t>
        <a:bodyPr/>
        <a:lstStyle/>
        <a:p>
          <a:endParaRPr lang="fr-FR"/>
        </a:p>
      </dgm:t>
    </dgm:pt>
    <dgm:pt modelId="{7B800705-E778-3349-945E-F83B1013AF0C}">
      <dgm:prSet phldrT="[Texte]"/>
      <dgm:spPr/>
      <dgm:t>
        <a:bodyPr/>
        <a:lstStyle/>
        <a:p>
          <a:r>
            <a:rPr lang="fr-CA" dirty="0" smtClean="0"/>
            <a:t>Principes CUA</a:t>
          </a:r>
          <a:endParaRPr lang="fr-FR" dirty="0"/>
        </a:p>
      </dgm:t>
    </dgm:pt>
    <dgm:pt modelId="{171C4866-0CD8-4847-86F4-190D11C647B4}" type="parTrans" cxnId="{3B79E16F-B01C-1247-A7BD-BC43DC0A86D2}">
      <dgm:prSet/>
      <dgm:spPr/>
      <dgm:t>
        <a:bodyPr/>
        <a:lstStyle/>
        <a:p>
          <a:endParaRPr lang="fr-FR"/>
        </a:p>
      </dgm:t>
    </dgm:pt>
    <dgm:pt modelId="{5ACA2B5D-5D25-D746-AC9F-154F69F3C680}" type="sibTrans" cxnId="{3B79E16F-B01C-1247-A7BD-BC43DC0A86D2}">
      <dgm:prSet/>
      <dgm:spPr/>
      <dgm:t>
        <a:bodyPr/>
        <a:lstStyle/>
        <a:p>
          <a:endParaRPr lang="fr-FR"/>
        </a:p>
      </dgm:t>
    </dgm:pt>
    <dgm:pt modelId="{4A101175-4EB9-9641-B6BA-E3E4BEF48632}">
      <dgm:prSet/>
      <dgm:spPr/>
      <dgm:t>
        <a:bodyPr/>
        <a:lstStyle/>
        <a:p>
          <a:r>
            <a:rPr lang="fr-CA" dirty="0" smtClean="0"/>
            <a:t>Principe I : Offrir plusieurs moyens de </a:t>
          </a:r>
          <a:r>
            <a:rPr lang="fr-CA" b="1" dirty="0" smtClean="0"/>
            <a:t>Représentation</a:t>
          </a:r>
          <a:endParaRPr lang="fr-CA" b="1" dirty="0"/>
        </a:p>
      </dgm:t>
    </dgm:pt>
    <dgm:pt modelId="{F384EF51-7F66-6144-977B-10D97680ABC6}" type="parTrans" cxnId="{44FD4C1F-883C-C742-99FF-DA474E9B437A}">
      <dgm:prSet/>
      <dgm:spPr/>
      <dgm:t>
        <a:bodyPr/>
        <a:lstStyle/>
        <a:p>
          <a:endParaRPr lang="fr-FR"/>
        </a:p>
      </dgm:t>
    </dgm:pt>
    <dgm:pt modelId="{C7B74382-9137-E347-B71A-632D1B989952}" type="sibTrans" cxnId="{44FD4C1F-883C-C742-99FF-DA474E9B437A}">
      <dgm:prSet/>
      <dgm:spPr/>
      <dgm:t>
        <a:bodyPr/>
        <a:lstStyle/>
        <a:p>
          <a:endParaRPr lang="fr-FR"/>
        </a:p>
      </dgm:t>
    </dgm:pt>
    <dgm:pt modelId="{96125B05-94E9-3B41-9971-BA6C734B7C63}">
      <dgm:prSet/>
      <dgm:spPr/>
      <dgm:t>
        <a:bodyPr/>
        <a:lstStyle/>
        <a:p>
          <a:r>
            <a:rPr lang="fr-FR" dirty="0" smtClean="0"/>
            <a:t>Ajustement de la professeure</a:t>
          </a:r>
          <a:endParaRPr lang="fr-FR" dirty="0"/>
        </a:p>
      </dgm:t>
    </dgm:pt>
    <dgm:pt modelId="{0A5B1C6B-24FD-E047-86F2-FF946234866E}" type="parTrans" cxnId="{53B8CECC-B5C6-4244-AF91-292F19A4C79F}">
      <dgm:prSet/>
      <dgm:spPr/>
      <dgm:t>
        <a:bodyPr/>
        <a:lstStyle/>
        <a:p>
          <a:endParaRPr lang="fr-FR"/>
        </a:p>
      </dgm:t>
    </dgm:pt>
    <dgm:pt modelId="{A4B38BC4-7FB9-1C47-B546-965D769E05B9}" type="sibTrans" cxnId="{53B8CECC-B5C6-4244-AF91-292F19A4C79F}">
      <dgm:prSet/>
      <dgm:spPr/>
      <dgm:t>
        <a:bodyPr/>
        <a:lstStyle/>
        <a:p>
          <a:endParaRPr lang="fr-FR"/>
        </a:p>
      </dgm:t>
    </dgm:pt>
    <dgm:pt modelId="{83FE8609-1CB8-3D43-AE96-65B62B9F9E23}">
      <dgm:prSet/>
      <dgm:spPr/>
      <dgm:t>
        <a:bodyPr/>
        <a:lstStyle/>
        <a:p>
          <a:r>
            <a:rPr lang="fr-CA" dirty="0" smtClean="0"/>
            <a:t>1-1 Offrir plusieurs moyens de personnaliser la présentation de l’information</a:t>
          </a:r>
          <a:endParaRPr lang="fr-CA" dirty="0"/>
        </a:p>
      </dgm:t>
    </dgm:pt>
    <dgm:pt modelId="{0EAB17DD-7C22-8C4C-A0C3-83FA88481DAC}" type="parTrans" cxnId="{B1ECCC2F-34D3-7E47-BB25-B704128897FB}">
      <dgm:prSet/>
      <dgm:spPr/>
      <dgm:t>
        <a:bodyPr/>
        <a:lstStyle/>
        <a:p>
          <a:endParaRPr lang="fr-FR"/>
        </a:p>
      </dgm:t>
    </dgm:pt>
    <dgm:pt modelId="{67C6F255-97AE-EE48-B77E-26A36EFB0695}" type="sibTrans" cxnId="{B1ECCC2F-34D3-7E47-BB25-B704128897FB}">
      <dgm:prSet/>
      <dgm:spPr/>
      <dgm:t>
        <a:bodyPr/>
        <a:lstStyle/>
        <a:p>
          <a:endParaRPr lang="fr-FR"/>
        </a:p>
      </dgm:t>
    </dgm:pt>
    <dgm:pt modelId="{83B9AFC3-EC7D-9B45-955C-7AECF66B26D5}">
      <dgm:prSet/>
      <dgm:spPr/>
      <dgm:t>
        <a:bodyPr/>
        <a:lstStyle/>
        <a:p>
          <a:r>
            <a:rPr lang="fr-CA" dirty="0" smtClean="0"/>
            <a:t>Textes déposés dans </a:t>
          </a:r>
          <a:r>
            <a:rPr lang="fr-CA" dirty="0" err="1" smtClean="0"/>
            <a:t>StudiUM</a:t>
          </a:r>
          <a:r>
            <a:rPr lang="fr-CA" dirty="0" smtClean="0"/>
            <a:t> au début du trimestre</a:t>
          </a:r>
          <a:endParaRPr lang="fr-FR" dirty="0"/>
        </a:p>
      </dgm:t>
    </dgm:pt>
    <dgm:pt modelId="{CD302AEB-F568-B94C-87F4-53D61D8BF728}" type="parTrans" cxnId="{E389EC56-A284-BC47-8D3E-499C9DFD1A2D}">
      <dgm:prSet/>
      <dgm:spPr/>
      <dgm:t>
        <a:bodyPr/>
        <a:lstStyle/>
        <a:p>
          <a:endParaRPr lang="fr-FR"/>
        </a:p>
      </dgm:t>
    </dgm:pt>
    <dgm:pt modelId="{A78A8552-3316-DA4A-9CEE-D7E52D471FCA}" type="sibTrans" cxnId="{E389EC56-A284-BC47-8D3E-499C9DFD1A2D}">
      <dgm:prSet/>
      <dgm:spPr/>
      <dgm:t>
        <a:bodyPr/>
        <a:lstStyle/>
        <a:p>
          <a:endParaRPr lang="fr-FR"/>
        </a:p>
      </dgm:t>
    </dgm:pt>
    <dgm:pt modelId="{D9BFB3EC-BBBB-9640-9621-65E96D1124B1}">
      <dgm:prSet/>
      <dgm:spPr/>
      <dgm:t>
        <a:bodyPr/>
        <a:lstStyle/>
        <a:p>
          <a:r>
            <a:rPr lang="fr-CA" dirty="0" smtClean="0"/>
            <a:t>Liens pour les principaux textes dans le plan de cours</a:t>
          </a:r>
          <a:endParaRPr lang="fr-CA" dirty="0"/>
        </a:p>
      </dgm:t>
    </dgm:pt>
    <dgm:pt modelId="{5DB3C0F8-F7C1-154B-B899-F444CFE3299A}" type="parTrans" cxnId="{FDC96B7F-9B21-A74E-8A86-2012BEF31D5C}">
      <dgm:prSet/>
      <dgm:spPr/>
      <dgm:t>
        <a:bodyPr/>
        <a:lstStyle/>
        <a:p>
          <a:endParaRPr lang="fr-FR"/>
        </a:p>
      </dgm:t>
    </dgm:pt>
    <dgm:pt modelId="{0D4C037D-E0DA-2C41-A9F9-55CD73FD7DB1}" type="sibTrans" cxnId="{FDC96B7F-9B21-A74E-8A86-2012BEF31D5C}">
      <dgm:prSet/>
      <dgm:spPr/>
      <dgm:t>
        <a:bodyPr/>
        <a:lstStyle/>
        <a:p>
          <a:endParaRPr lang="fr-FR"/>
        </a:p>
      </dgm:t>
    </dgm:pt>
    <dgm:pt modelId="{3066A34F-2B84-0942-A2CA-82CC2CA6A752}">
      <dgm:prSet phldrT="[Texte]"/>
      <dgm:spPr/>
      <dgm:t>
        <a:bodyPr/>
        <a:lstStyle/>
        <a:p>
          <a:r>
            <a:rPr lang="fr-CA" dirty="0" smtClean="0"/>
            <a:t>Problème d’accessibilité : Recueil de textes en format papier</a:t>
          </a:r>
          <a:endParaRPr lang="fr-FR" dirty="0"/>
        </a:p>
      </dgm:t>
    </dgm:pt>
    <dgm:pt modelId="{9ACEF3AF-7454-3949-A575-52C9E75E2E8E}" type="parTrans" cxnId="{902B4F78-2C09-664B-BC0E-190E3CFEBE72}">
      <dgm:prSet/>
      <dgm:spPr/>
      <dgm:t>
        <a:bodyPr/>
        <a:lstStyle/>
        <a:p>
          <a:endParaRPr lang="fr-FR"/>
        </a:p>
      </dgm:t>
    </dgm:pt>
    <dgm:pt modelId="{D6FEED2E-9524-3741-B295-2D5E54E2E233}" type="sibTrans" cxnId="{902B4F78-2C09-664B-BC0E-190E3CFEBE72}">
      <dgm:prSet/>
      <dgm:spPr/>
      <dgm:t>
        <a:bodyPr/>
        <a:lstStyle/>
        <a:p>
          <a:endParaRPr lang="fr-FR"/>
        </a:p>
      </dgm:t>
    </dgm:pt>
    <dgm:pt modelId="{F46D6593-3BD6-8B4C-A5EB-6BE47A0DD3CD}">
      <dgm:prSet/>
      <dgm:spPr/>
      <dgm:t>
        <a:bodyPr/>
        <a:lstStyle/>
        <a:p>
          <a:r>
            <a:rPr lang="fr-CA" dirty="0" smtClean="0"/>
            <a:t>Mise en ligne des textes  avant chaque séance sur </a:t>
          </a:r>
          <a:r>
            <a:rPr lang="fr-CA" dirty="0" err="1" smtClean="0"/>
            <a:t>StudiUM</a:t>
          </a:r>
          <a:r>
            <a:rPr lang="fr-CA" dirty="0" smtClean="0"/>
            <a:t>  </a:t>
          </a:r>
          <a:endParaRPr lang="fr-CA" dirty="0"/>
        </a:p>
      </dgm:t>
    </dgm:pt>
    <dgm:pt modelId="{23B20759-C0C6-794C-98FD-4859861AE399}" type="parTrans" cxnId="{F9645299-6626-D24B-97F7-E02F54499D82}">
      <dgm:prSet/>
      <dgm:spPr/>
      <dgm:t>
        <a:bodyPr/>
        <a:lstStyle/>
        <a:p>
          <a:endParaRPr lang="fr-FR"/>
        </a:p>
      </dgm:t>
    </dgm:pt>
    <dgm:pt modelId="{F71A8E99-72C5-6849-B7E8-2E947174AB0D}" type="sibTrans" cxnId="{F9645299-6626-D24B-97F7-E02F54499D82}">
      <dgm:prSet/>
      <dgm:spPr/>
      <dgm:t>
        <a:bodyPr/>
        <a:lstStyle/>
        <a:p>
          <a:endParaRPr lang="fr-FR"/>
        </a:p>
      </dgm:t>
    </dgm:pt>
    <dgm:pt modelId="{021902C2-1B61-BA43-AB25-73DF973D41A4}">
      <dgm:prSet/>
      <dgm:spPr/>
      <dgm:t>
        <a:bodyPr/>
        <a:lstStyle/>
        <a:p>
          <a:r>
            <a:rPr lang="fr-CA" dirty="0" smtClean="0"/>
            <a:t>Textes insérés dans la séance correspondante</a:t>
          </a:r>
          <a:endParaRPr lang="fr-FR" dirty="0"/>
        </a:p>
      </dgm:t>
    </dgm:pt>
    <dgm:pt modelId="{441D01F3-874E-D448-BFE1-E90FB74D7211}" type="parTrans" cxnId="{B4E2950D-44E5-434E-BC87-8A895DE2AB6D}">
      <dgm:prSet/>
      <dgm:spPr/>
      <dgm:t>
        <a:bodyPr/>
        <a:lstStyle/>
        <a:p>
          <a:endParaRPr lang="fr-FR"/>
        </a:p>
      </dgm:t>
    </dgm:pt>
    <dgm:pt modelId="{F78F3BE0-3E22-6D45-ABCB-CAA4A9F230FE}" type="sibTrans" cxnId="{B4E2950D-44E5-434E-BC87-8A895DE2AB6D}">
      <dgm:prSet/>
      <dgm:spPr/>
      <dgm:t>
        <a:bodyPr/>
        <a:lstStyle/>
        <a:p>
          <a:endParaRPr lang="fr-FR"/>
        </a:p>
      </dgm:t>
    </dgm:pt>
    <dgm:pt modelId="{D4D7ED2D-4435-0E4A-89EA-4CC9F42001CF}">
      <dgm:prSet/>
      <dgm:spPr/>
      <dgm:t>
        <a:bodyPr/>
        <a:lstStyle/>
        <a:p>
          <a:r>
            <a:rPr lang="fr-CA" dirty="0" smtClean="0"/>
            <a:t>Principe III : Offrir plusieurs moyens d’ </a:t>
          </a:r>
          <a:r>
            <a:rPr lang="fr-CA" b="1" dirty="0" smtClean="0"/>
            <a:t>Engagement</a:t>
          </a:r>
          <a:endParaRPr lang="fr-CA" b="1" dirty="0"/>
        </a:p>
      </dgm:t>
    </dgm:pt>
    <dgm:pt modelId="{742E9584-5537-8A4B-9AFD-B7AB01CF7637}" type="parTrans" cxnId="{E9C531FD-E655-C848-AE1A-E765003A45C3}">
      <dgm:prSet/>
      <dgm:spPr/>
      <dgm:t>
        <a:bodyPr/>
        <a:lstStyle/>
        <a:p>
          <a:endParaRPr lang="fr-FR"/>
        </a:p>
      </dgm:t>
    </dgm:pt>
    <dgm:pt modelId="{5233B849-5135-F44C-B904-50853611F244}" type="sibTrans" cxnId="{E9C531FD-E655-C848-AE1A-E765003A45C3}">
      <dgm:prSet/>
      <dgm:spPr/>
      <dgm:t>
        <a:bodyPr/>
        <a:lstStyle/>
        <a:p>
          <a:endParaRPr lang="fr-FR"/>
        </a:p>
      </dgm:t>
    </dgm:pt>
    <dgm:pt modelId="{22920640-64F5-484A-BB03-9450B7193512}">
      <dgm:prSet/>
      <dgm:spPr/>
      <dgm:t>
        <a:bodyPr/>
        <a:lstStyle/>
        <a:p>
          <a:r>
            <a:rPr lang="fr-CA" dirty="0" smtClean="0"/>
            <a:t>7-1 Optimiser les choix individuels et l’autonomie</a:t>
          </a:r>
          <a:endParaRPr lang="fr-CA" dirty="0"/>
        </a:p>
      </dgm:t>
    </dgm:pt>
    <dgm:pt modelId="{BE0DC2F9-9A4D-2941-8D7D-D33E7E9AA4AB}" type="parTrans" cxnId="{57027266-C5DD-A940-940C-FC7EE99AE458}">
      <dgm:prSet/>
      <dgm:spPr/>
      <dgm:t>
        <a:bodyPr/>
        <a:lstStyle/>
        <a:p>
          <a:endParaRPr lang="fr-FR"/>
        </a:p>
      </dgm:t>
    </dgm:pt>
    <dgm:pt modelId="{A13B17AB-A534-AF41-B8F1-42D88D771AF2}" type="sibTrans" cxnId="{57027266-C5DD-A940-940C-FC7EE99AE458}">
      <dgm:prSet/>
      <dgm:spPr/>
      <dgm:t>
        <a:bodyPr/>
        <a:lstStyle/>
        <a:p>
          <a:endParaRPr lang="fr-FR"/>
        </a:p>
      </dgm:t>
    </dgm:pt>
    <dgm:pt modelId="{C93299F1-41AE-6942-990B-474D2C9DFFA4}" type="pres">
      <dgm:prSet presAssocID="{98E23CE6-86DF-6F4D-AED6-AA0184A7C9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4357A5D-F8E9-D549-9665-7DE958E30F6E}" type="pres">
      <dgm:prSet presAssocID="{6A666AE1-FA29-6C47-B5F5-B3C52456C523}" presName="composite" presStyleCnt="0"/>
      <dgm:spPr/>
      <dgm:t>
        <a:bodyPr/>
        <a:lstStyle/>
        <a:p>
          <a:endParaRPr lang="fr-FR"/>
        </a:p>
      </dgm:t>
    </dgm:pt>
    <dgm:pt modelId="{8F9DC218-D390-ED4D-8B38-EF05B34505CF}" type="pres">
      <dgm:prSet presAssocID="{6A666AE1-FA29-6C47-B5F5-B3C52456C52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92F4E5-01E4-2F47-946F-4A651F5AF830}" type="pres">
      <dgm:prSet presAssocID="{6A666AE1-FA29-6C47-B5F5-B3C52456C523}" presName="descendantText" presStyleLbl="alignAcc1" presStyleIdx="0" presStyleCnt="4" custLinFactNeighborX="0" custLinFactNeighborY="192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ADF8F0-E65D-764C-BA7C-51607213CB3D}" type="pres">
      <dgm:prSet presAssocID="{A194765E-1786-CE4C-A0BE-09F05E336D53}" presName="sp" presStyleCnt="0"/>
      <dgm:spPr/>
      <dgm:t>
        <a:bodyPr/>
        <a:lstStyle/>
        <a:p>
          <a:endParaRPr lang="fr-FR"/>
        </a:p>
      </dgm:t>
    </dgm:pt>
    <dgm:pt modelId="{687AEB0A-5803-7745-B373-120AE22AD24D}" type="pres">
      <dgm:prSet presAssocID="{98A0C5EC-7AEC-BC44-8B74-1D8501CC0C0B}" presName="composite" presStyleCnt="0"/>
      <dgm:spPr/>
      <dgm:t>
        <a:bodyPr/>
        <a:lstStyle/>
        <a:p>
          <a:endParaRPr lang="fr-FR"/>
        </a:p>
      </dgm:t>
    </dgm:pt>
    <dgm:pt modelId="{40065188-B5F3-1147-9D53-3ECB79E8CCA2}" type="pres">
      <dgm:prSet presAssocID="{98A0C5EC-7AEC-BC44-8B74-1D8501CC0C0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4F5590-1C77-B745-BED1-CF61370707F6}" type="pres">
      <dgm:prSet presAssocID="{98A0C5EC-7AEC-BC44-8B74-1D8501CC0C0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1ACB6F-63DD-2249-A144-D9C8FB9B7B5F}" type="pres">
      <dgm:prSet presAssocID="{DBA04271-184B-9B43-8250-249AA73B6AD1}" presName="sp" presStyleCnt="0"/>
      <dgm:spPr/>
      <dgm:t>
        <a:bodyPr/>
        <a:lstStyle/>
        <a:p>
          <a:endParaRPr lang="fr-FR"/>
        </a:p>
      </dgm:t>
    </dgm:pt>
    <dgm:pt modelId="{87699328-6654-4348-A255-8DE6E60C2D2C}" type="pres">
      <dgm:prSet presAssocID="{96125B05-94E9-3B41-9971-BA6C734B7C63}" presName="composite" presStyleCnt="0"/>
      <dgm:spPr/>
      <dgm:t>
        <a:bodyPr/>
        <a:lstStyle/>
        <a:p>
          <a:endParaRPr lang="fr-FR"/>
        </a:p>
      </dgm:t>
    </dgm:pt>
    <dgm:pt modelId="{DA9F3509-8553-8240-ACB4-8002E938685C}" type="pres">
      <dgm:prSet presAssocID="{96125B05-94E9-3B41-9971-BA6C734B7C6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B42F38-3610-1544-AA25-6E580EB33681}" type="pres">
      <dgm:prSet presAssocID="{96125B05-94E9-3B41-9971-BA6C734B7C6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21F658-FA80-1E44-BD2C-2CB769A415A3}" type="pres">
      <dgm:prSet presAssocID="{A4B38BC4-7FB9-1C47-B546-965D769E05B9}" presName="sp" presStyleCnt="0"/>
      <dgm:spPr/>
      <dgm:t>
        <a:bodyPr/>
        <a:lstStyle/>
        <a:p>
          <a:endParaRPr lang="fr-FR"/>
        </a:p>
      </dgm:t>
    </dgm:pt>
    <dgm:pt modelId="{D1F3FCAA-3A76-9147-878B-423FC8568AE1}" type="pres">
      <dgm:prSet presAssocID="{7B800705-E778-3349-945E-F83B1013AF0C}" presName="composite" presStyleCnt="0"/>
      <dgm:spPr/>
      <dgm:t>
        <a:bodyPr/>
        <a:lstStyle/>
        <a:p>
          <a:endParaRPr lang="fr-FR"/>
        </a:p>
      </dgm:t>
    </dgm:pt>
    <dgm:pt modelId="{9841BA74-650E-5945-8875-98BFCD9377F2}" type="pres">
      <dgm:prSet presAssocID="{7B800705-E778-3349-945E-F83B1013AF0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D67D4B-5115-6845-9902-374B4A39F84D}" type="pres">
      <dgm:prSet presAssocID="{7B800705-E778-3349-945E-F83B1013AF0C}" presName="descendantText" presStyleLbl="alignAcc1" presStyleIdx="3" presStyleCnt="4" custScaleY="1674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7027266-C5DD-A940-940C-FC7EE99AE458}" srcId="{D4D7ED2D-4435-0E4A-89EA-4CC9F42001CF}" destId="{22920640-64F5-484A-BB03-9450B7193512}" srcOrd="0" destOrd="0" parTransId="{BE0DC2F9-9A4D-2941-8D7D-D33E7E9AA4AB}" sibTransId="{A13B17AB-A534-AF41-B8F1-42D88D771AF2}"/>
    <dgm:cxn modelId="{44FD4C1F-883C-C742-99FF-DA474E9B437A}" srcId="{7B800705-E778-3349-945E-F83B1013AF0C}" destId="{4A101175-4EB9-9641-B6BA-E3E4BEF48632}" srcOrd="0" destOrd="0" parTransId="{F384EF51-7F66-6144-977B-10D97680ABC6}" sibTransId="{C7B74382-9137-E347-B71A-632D1B989952}"/>
    <dgm:cxn modelId="{6CF6EDBA-5444-4746-9ED7-8865BAE0CE5E}" type="presOf" srcId="{F46D6593-3BD6-8B4C-A5EB-6BE47A0DD3CD}" destId="{CA4F5590-1C77-B745-BED1-CF61370707F6}" srcOrd="0" destOrd="1" presId="urn:microsoft.com/office/officeart/2005/8/layout/chevron2"/>
    <dgm:cxn modelId="{5E6FA5FF-714B-DB44-9D97-9ACC6CA8D214}" type="presOf" srcId="{83B9AFC3-EC7D-9B45-955C-7AECF66B26D5}" destId="{3EB42F38-3610-1544-AA25-6E580EB33681}" srcOrd="0" destOrd="0" presId="urn:microsoft.com/office/officeart/2005/8/layout/chevron2"/>
    <dgm:cxn modelId="{0DA51405-6D29-8D49-982A-6522A1F53891}" srcId="{98E23CE6-86DF-6F4D-AED6-AA0184A7C94A}" destId="{6A666AE1-FA29-6C47-B5F5-B3C52456C523}" srcOrd="0" destOrd="0" parTransId="{2BA999EC-232E-FF46-9ED1-B324E76E82EC}" sibTransId="{A194765E-1786-CE4C-A0BE-09F05E336D53}"/>
    <dgm:cxn modelId="{D1F94301-FD02-E343-ABF9-88E739B8CDEC}" type="presOf" srcId="{98E23CE6-86DF-6F4D-AED6-AA0184A7C94A}" destId="{C93299F1-41AE-6942-990B-474D2C9DFFA4}" srcOrd="0" destOrd="0" presId="urn:microsoft.com/office/officeart/2005/8/layout/chevron2"/>
    <dgm:cxn modelId="{EFA1A970-EB43-2640-9233-8D39FAFD40DE}" type="presOf" srcId="{98A0C5EC-7AEC-BC44-8B74-1D8501CC0C0B}" destId="{40065188-B5F3-1147-9D53-3ECB79E8CCA2}" srcOrd="0" destOrd="0" presId="urn:microsoft.com/office/officeart/2005/8/layout/chevron2"/>
    <dgm:cxn modelId="{902B4F78-2C09-664B-BC0E-190E3CFEBE72}" srcId="{6A666AE1-FA29-6C47-B5F5-B3C52456C523}" destId="{3066A34F-2B84-0942-A2CA-82CC2CA6A752}" srcOrd="0" destOrd="0" parTransId="{9ACEF3AF-7454-3949-A575-52C9E75E2E8E}" sibTransId="{D6FEED2E-9524-3741-B295-2D5E54E2E233}"/>
    <dgm:cxn modelId="{0BABF984-9CB1-424F-B157-80292437E97F}" type="presOf" srcId="{96125B05-94E9-3B41-9971-BA6C734B7C63}" destId="{DA9F3509-8553-8240-ACB4-8002E938685C}" srcOrd="0" destOrd="0" presId="urn:microsoft.com/office/officeart/2005/8/layout/chevron2"/>
    <dgm:cxn modelId="{3B79E16F-B01C-1247-A7BD-BC43DC0A86D2}" srcId="{98E23CE6-86DF-6F4D-AED6-AA0184A7C94A}" destId="{7B800705-E778-3349-945E-F83B1013AF0C}" srcOrd="3" destOrd="0" parTransId="{171C4866-0CD8-4847-86F4-190D11C647B4}" sibTransId="{5ACA2B5D-5D25-D746-AC9F-154F69F3C680}"/>
    <dgm:cxn modelId="{FB8829E7-4866-344D-856F-8BF801A91A33}" type="presOf" srcId="{7B800705-E778-3349-945E-F83B1013AF0C}" destId="{9841BA74-650E-5945-8875-98BFCD9377F2}" srcOrd="0" destOrd="0" presId="urn:microsoft.com/office/officeart/2005/8/layout/chevron2"/>
    <dgm:cxn modelId="{8B0ADC44-8CB2-264B-B2A6-37022229AD38}" type="presOf" srcId="{4A101175-4EB9-9641-B6BA-E3E4BEF48632}" destId="{7AD67D4B-5115-6845-9902-374B4A39F84D}" srcOrd="0" destOrd="0" presId="urn:microsoft.com/office/officeart/2005/8/layout/chevron2"/>
    <dgm:cxn modelId="{E389EC56-A284-BC47-8D3E-499C9DFD1A2D}" srcId="{96125B05-94E9-3B41-9971-BA6C734B7C63}" destId="{83B9AFC3-EC7D-9B45-955C-7AECF66B26D5}" srcOrd="0" destOrd="0" parTransId="{CD302AEB-F568-B94C-87F4-53D61D8BF728}" sibTransId="{A78A8552-3316-DA4A-9CEE-D7E52D471FCA}"/>
    <dgm:cxn modelId="{4F93EFF5-9F95-3447-A6F6-101DCFD2C787}" type="presOf" srcId="{D9BFB3EC-BBBB-9640-9621-65E96D1124B1}" destId="{CA4F5590-1C77-B745-BED1-CF61370707F6}" srcOrd="0" destOrd="0" presId="urn:microsoft.com/office/officeart/2005/8/layout/chevron2"/>
    <dgm:cxn modelId="{E9C531FD-E655-C848-AE1A-E765003A45C3}" srcId="{7B800705-E778-3349-945E-F83B1013AF0C}" destId="{D4D7ED2D-4435-0E4A-89EA-4CC9F42001CF}" srcOrd="1" destOrd="0" parTransId="{742E9584-5537-8A4B-9AFD-B7AB01CF7637}" sibTransId="{5233B849-5135-F44C-B904-50853611F244}"/>
    <dgm:cxn modelId="{96B058B6-989C-544A-9270-7BCE21AF29A9}" type="presOf" srcId="{D4D7ED2D-4435-0E4A-89EA-4CC9F42001CF}" destId="{7AD67D4B-5115-6845-9902-374B4A39F84D}" srcOrd="0" destOrd="2" presId="urn:microsoft.com/office/officeart/2005/8/layout/chevron2"/>
    <dgm:cxn modelId="{FDC96B7F-9B21-A74E-8A86-2012BEF31D5C}" srcId="{98A0C5EC-7AEC-BC44-8B74-1D8501CC0C0B}" destId="{D9BFB3EC-BBBB-9640-9621-65E96D1124B1}" srcOrd="0" destOrd="0" parTransId="{5DB3C0F8-F7C1-154B-B899-F444CFE3299A}" sibTransId="{0D4C037D-E0DA-2C41-A9F9-55CD73FD7DB1}"/>
    <dgm:cxn modelId="{D23F2D7E-7EF8-3D4C-A107-F5B114C473C4}" type="presOf" srcId="{021902C2-1B61-BA43-AB25-73DF973D41A4}" destId="{3EB42F38-3610-1544-AA25-6E580EB33681}" srcOrd="0" destOrd="1" presId="urn:microsoft.com/office/officeart/2005/8/layout/chevron2"/>
    <dgm:cxn modelId="{B1ECCC2F-34D3-7E47-BB25-B704128897FB}" srcId="{4A101175-4EB9-9641-B6BA-E3E4BEF48632}" destId="{83FE8609-1CB8-3D43-AE96-65B62B9F9E23}" srcOrd="0" destOrd="0" parTransId="{0EAB17DD-7C22-8C4C-A0C3-83FA88481DAC}" sibTransId="{67C6F255-97AE-EE48-B77E-26A36EFB0695}"/>
    <dgm:cxn modelId="{D2E75635-7034-4242-8E79-051A90B55672}" type="presOf" srcId="{3066A34F-2B84-0942-A2CA-82CC2CA6A752}" destId="{8192F4E5-01E4-2F47-946F-4A651F5AF830}" srcOrd="0" destOrd="0" presId="urn:microsoft.com/office/officeart/2005/8/layout/chevron2"/>
    <dgm:cxn modelId="{823B5E76-6E94-3847-8242-60D4101A0F4A}" srcId="{98E23CE6-86DF-6F4D-AED6-AA0184A7C94A}" destId="{98A0C5EC-7AEC-BC44-8B74-1D8501CC0C0B}" srcOrd="1" destOrd="0" parTransId="{4BC8CB66-B468-424F-B8AA-44C1EE705AA2}" sibTransId="{DBA04271-184B-9B43-8250-249AA73B6AD1}"/>
    <dgm:cxn modelId="{F9645299-6626-D24B-97F7-E02F54499D82}" srcId="{98A0C5EC-7AEC-BC44-8B74-1D8501CC0C0B}" destId="{F46D6593-3BD6-8B4C-A5EB-6BE47A0DD3CD}" srcOrd="1" destOrd="0" parTransId="{23B20759-C0C6-794C-98FD-4859861AE399}" sibTransId="{F71A8E99-72C5-6849-B7E8-2E947174AB0D}"/>
    <dgm:cxn modelId="{B47B0658-845E-3146-957B-13FA3B112B01}" type="presOf" srcId="{83FE8609-1CB8-3D43-AE96-65B62B9F9E23}" destId="{7AD67D4B-5115-6845-9902-374B4A39F84D}" srcOrd="0" destOrd="1" presId="urn:microsoft.com/office/officeart/2005/8/layout/chevron2"/>
    <dgm:cxn modelId="{C21D7EAE-DC2C-E644-BA92-5B9F89E4FE9B}" type="presOf" srcId="{6A666AE1-FA29-6C47-B5F5-B3C52456C523}" destId="{8F9DC218-D390-ED4D-8B38-EF05B34505CF}" srcOrd="0" destOrd="0" presId="urn:microsoft.com/office/officeart/2005/8/layout/chevron2"/>
    <dgm:cxn modelId="{53B8CECC-B5C6-4244-AF91-292F19A4C79F}" srcId="{98E23CE6-86DF-6F4D-AED6-AA0184A7C94A}" destId="{96125B05-94E9-3B41-9971-BA6C734B7C63}" srcOrd="2" destOrd="0" parTransId="{0A5B1C6B-24FD-E047-86F2-FF946234866E}" sibTransId="{A4B38BC4-7FB9-1C47-B546-965D769E05B9}"/>
    <dgm:cxn modelId="{B4E2950D-44E5-434E-BC87-8A895DE2AB6D}" srcId="{96125B05-94E9-3B41-9971-BA6C734B7C63}" destId="{021902C2-1B61-BA43-AB25-73DF973D41A4}" srcOrd="1" destOrd="0" parTransId="{441D01F3-874E-D448-BFE1-E90FB74D7211}" sibTransId="{F78F3BE0-3E22-6D45-ABCB-CAA4A9F230FE}"/>
    <dgm:cxn modelId="{2F290B68-9E5C-6448-AB62-863DB90940D5}" type="presOf" srcId="{22920640-64F5-484A-BB03-9450B7193512}" destId="{7AD67D4B-5115-6845-9902-374B4A39F84D}" srcOrd="0" destOrd="3" presId="urn:microsoft.com/office/officeart/2005/8/layout/chevron2"/>
    <dgm:cxn modelId="{0EBD4A96-65BC-EF47-88CD-987FC9536765}" type="presParOf" srcId="{C93299F1-41AE-6942-990B-474D2C9DFFA4}" destId="{04357A5D-F8E9-D549-9665-7DE958E30F6E}" srcOrd="0" destOrd="0" presId="urn:microsoft.com/office/officeart/2005/8/layout/chevron2"/>
    <dgm:cxn modelId="{8E6B8209-7EF0-804E-925F-A91627C2F9F8}" type="presParOf" srcId="{04357A5D-F8E9-D549-9665-7DE958E30F6E}" destId="{8F9DC218-D390-ED4D-8B38-EF05B34505CF}" srcOrd="0" destOrd="0" presId="urn:microsoft.com/office/officeart/2005/8/layout/chevron2"/>
    <dgm:cxn modelId="{8EB9F7B4-EE64-AD46-B954-05F6E39E2BE1}" type="presParOf" srcId="{04357A5D-F8E9-D549-9665-7DE958E30F6E}" destId="{8192F4E5-01E4-2F47-946F-4A651F5AF830}" srcOrd="1" destOrd="0" presId="urn:microsoft.com/office/officeart/2005/8/layout/chevron2"/>
    <dgm:cxn modelId="{28E2AA67-7529-8646-8865-52A8009AC00E}" type="presParOf" srcId="{C93299F1-41AE-6942-990B-474D2C9DFFA4}" destId="{3EADF8F0-E65D-764C-BA7C-51607213CB3D}" srcOrd="1" destOrd="0" presId="urn:microsoft.com/office/officeart/2005/8/layout/chevron2"/>
    <dgm:cxn modelId="{66AF1D62-39AD-CC47-9EEB-7F98164F4990}" type="presParOf" srcId="{C93299F1-41AE-6942-990B-474D2C9DFFA4}" destId="{687AEB0A-5803-7745-B373-120AE22AD24D}" srcOrd="2" destOrd="0" presId="urn:microsoft.com/office/officeart/2005/8/layout/chevron2"/>
    <dgm:cxn modelId="{C1B3D217-9191-0249-81A5-2B61C13A397B}" type="presParOf" srcId="{687AEB0A-5803-7745-B373-120AE22AD24D}" destId="{40065188-B5F3-1147-9D53-3ECB79E8CCA2}" srcOrd="0" destOrd="0" presId="urn:microsoft.com/office/officeart/2005/8/layout/chevron2"/>
    <dgm:cxn modelId="{C1DA9F28-5849-264B-95C8-A6F83E365987}" type="presParOf" srcId="{687AEB0A-5803-7745-B373-120AE22AD24D}" destId="{CA4F5590-1C77-B745-BED1-CF61370707F6}" srcOrd="1" destOrd="0" presId="urn:microsoft.com/office/officeart/2005/8/layout/chevron2"/>
    <dgm:cxn modelId="{70BF189B-9E38-E248-A998-69BE93C93D06}" type="presParOf" srcId="{C93299F1-41AE-6942-990B-474D2C9DFFA4}" destId="{031ACB6F-63DD-2249-A144-D9C8FB9B7B5F}" srcOrd="3" destOrd="0" presId="urn:microsoft.com/office/officeart/2005/8/layout/chevron2"/>
    <dgm:cxn modelId="{5DFCD303-6AB9-C54E-93C4-49D7C6868887}" type="presParOf" srcId="{C93299F1-41AE-6942-990B-474D2C9DFFA4}" destId="{87699328-6654-4348-A255-8DE6E60C2D2C}" srcOrd="4" destOrd="0" presId="urn:microsoft.com/office/officeart/2005/8/layout/chevron2"/>
    <dgm:cxn modelId="{7A945D68-42CE-4644-ADF2-EAD2FC38114F}" type="presParOf" srcId="{87699328-6654-4348-A255-8DE6E60C2D2C}" destId="{DA9F3509-8553-8240-ACB4-8002E938685C}" srcOrd="0" destOrd="0" presId="urn:microsoft.com/office/officeart/2005/8/layout/chevron2"/>
    <dgm:cxn modelId="{30AEC37D-8BA0-5F46-A1FA-64954F829092}" type="presParOf" srcId="{87699328-6654-4348-A255-8DE6E60C2D2C}" destId="{3EB42F38-3610-1544-AA25-6E580EB33681}" srcOrd="1" destOrd="0" presId="urn:microsoft.com/office/officeart/2005/8/layout/chevron2"/>
    <dgm:cxn modelId="{2C8CDDE1-4165-4942-A976-251A35B6B83A}" type="presParOf" srcId="{C93299F1-41AE-6942-990B-474D2C9DFFA4}" destId="{7B21F658-FA80-1E44-BD2C-2CB769A415A3}" srcOrd="5" destOrd="0" presId="urn:microsoft.com/office/officeart/2005/8/layout/chevron2"/>
    <dgm:cxn modelId="{A81C84CE-23B7-A94E-83B4-C37A324D455D}" type="presParOf" srcId="{C93299F1-41AE-6942-990B-474D2C9DFFA4}" destId="{D1F3FCAA-3A76-9147-878B-423FC8568AE1}" srcOrd="6" destOrd="0" presId="urn:microsoft.com/office/officeart/2005/8/layout/chevron2"/>
    <dgm:cxn modelId="{40634EFF-A0EC-3B44-94D6-B97B32799CA0}" type="presParOf" srcId="{D1F3FCAA-3A76-9147-878B-423FC8568AE1}" destId="{9841BA74-650E-5945-8875-98BFCD9377F2}" srcOrd="0" destOrd="0" presId="urn:microsoft.com/office/officeart/2005/8/layout/chevron2"/>
    <dgm:cxn modelId="{DE1FC7A3-7799-CD4B-B768-A346D8D36BA6}" type="presParOf" srcId="{D1F3FCAA-3A76-9147-878B-423FC8568AE1}" destId="{7AD67D4B-5115-6845-9902-374B4A39F8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E23CE6-86DF-6F4D-AED6-AA0184A7C94A}" type="doc">
      <dgm:prSet loTypeId="urn:microsoft.com/office/officeart/2005/8/layout/chevron2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6A666AE1-FA29-6C47-B5F5-B3C52456C523}">
      <dgm:prSet phldrT="[Texte]"/>
      <dgm:spPr/>
      <dgm:t>
        <a:bodyPr/>
        <a:lstStyle/>
        <a:p>
          <a:r>
            <a:rPr lang="fr-FR" dirty="0" smtClean="0"/>
            <a:t>Barrières</a:t>
          </a:r>
          <a:endParaRPr lang="fr-FR" dirty="0"/>
        </a:p>
      </dgm:t>
    </dgm:pt>
    <dgm:pt modelId="{2BA999EC-232E-FF46-9ED1-B324E76E82EC}" type="parTrans" cxnId="{0DA51405-6D29-8D49-982A-6522A1F53891}">
      <dgm:prSet/>
      <dgm:spPr/>
      <dgm:t>
        <a:bodyPr/>
        <a:lstStyle/>
        <a:p>
          <a:endParaRPr lang="fr-FR"/>
        </a:p>
      </dgm:t>
    </dgm:pt>
    <dgm:pt modelId="{A194765E-1786-CE4C-A0BE-09F05E336D53}" type="sibTrans" cxnId="{0DA51405-6D29-8D49-982A-6522A1F53891}">
      <dgm:prSet/>
      <dgm:spPr/>
      <dgm:t>
        <a:bodyPr/>
        <a:lstStyle/>
        <a:p>
          <a:endParaRPr lang="fr-FR"/>
        </a:p>
      </dgm:t>
    </dgm:pt>
    <dgm:pt modelId="{A60B9AC0-12CE-CB4F-B1D3-FE26E6BEB363}">
      <dgm:prSet phldrT="[Texte]"/>
      <dgm:spPr/>
      <dgm:t>
        <a:bodyPr/>
        <a:lstStyle/>
        <a:p>
          <a:r>
            <a:rPr lang="fr-CA" dirty="0" smtClean="0"/>
            <a:t>Accessibilité limitée du plan de  cours</a:t>
          </a:r>
          <a:br>
            <a:rPr lang="fr-CA" dirty="0" smtClean="0"/>
          </a:br>
          <a:r>
            <a:rPr lang="fr-CA" dirty="0" smtClean="0"/>
            <a:t> (handicaps « traditionnels», troubles d’apprentissage, etc.); </a:t>
          </a:r>
          <a:endParaRPr lang="fr-FR" dirty="0"/>
        </a:p>
      </dgm:t>
    </dgm:pt>
    <dgm:pt modelId="{67EFB62F-726A-514E-A361-9B72094F22B9}" type="parTrans" cxnId="{BCF5A168-0461-814E-B4A0-B3CC1E1815C7}">
      <dgm:prSet/>
      <dgm:spPr/>
      <dgm:t>
        <a:bodyPr/>
        <a:lstStyle/>
        <a:p>
          <a:endParaRPr lang="fr-FR"/>
        </a:p>
      </dgm:t>
    </dgm:pt>
    <dgm:pt modelId="{27C852B7-1660-0E4E-B426-610F0D5FE268}" type="sibTrans" cxnId="{BCF5A168-0461-814E-B4A0-B3CC1E1815C7}">
      <dgm:prSet/>
      <dgm:spPr/>
      <dgm:t>
        <a:bodyPr/>
        <a:lstStyle/>
        <a:p>
          <a:endParaRPr lang="fr-FR"/>
        </a:p>
      </dgm:t>
    </dgm:pt>
    <dgm:pt modelId="{98A0C5EC-7AEC-BC44-8B74-1D8501CC0C0B}">
      <dgm:prSet phldrT="[Texte]"/>
      <dgm:spPr/>
      <dgm:t>
        <a:bodyPr/>
        <a:lstStyle/>
        <a:p>
          <a:r>
            <a:rPr lang="fr-FR" dirty="0" smtClean="0"/>
            <a:t>Solutions envisagées</a:t>
          </a:r>
          <a:endParaRPr lang="fr-FR" dirty="0"/>
        </a:p>
      </dgm:t>
    </dgm:pt>
    <dgm:pt modelId="{4BC8CB66-B468-424F-B8AA-44C1EE705AA2}" type="parTrans" cxnId="{823B5E76-6E94-3847-8242-60D4101A0F4A}">
      <dgm:prSet/>
      <dgm:spPr/>
      <dgm:t>
        <a:bodyPr/>
        <a:lstStyle/>
        <a:p>
          <a:endParaRPr lang="fr-FR"/>
        </a:p>
      </dgm:t>
    </dgm:pt>
    <dgm:pt modelId="{DBA04271-184B-9B43-8250-249AA73B6AD1}" type="sibTrans" cxnId="{823B5E76-6E94-3847-8242-60D4101A0F4A}">
      <dgm:prSet/>
      <dgm:spPr/>
      <dgm:t>
        <a:bodyPr/>
        <a:lstStyle/>
        <a:p>
          <a:endParaRPr lang="fr-FR"/>
        </a:p>
      </dgm:t>
    </dgm:pt>
    <dgm:pt modelId="{7B800705-E778-3349-945E-F83B1013AF0C}">
      <dgm:prSet phldrT="[Texte]"/>
      <dgm:spPr/>
      <dgm:t>
        <a:bodyPr/>
        <a:lstStyle/>
        <a:p>
          <a:r>
            <a:rPr lang="fr-CA" dirty="0" smtClean="0"/>
            <a:t>Principes CUA</a:t>
          </a:r>
          <a:endParaRPr lang="fr-FR" dirty="0"/>
        </a:p>
      </dgm:t>
    </dgm:pt>
    <dgm:pt modelId="{171C4866-0CD8-4847-86F4-190D11C647B4}" type="parTrans" cxnId="{3B79E16F-B01C-1247-A7BD-BC43DC0A86D2}">
      <dgm:prSet/>
      <dgm:spPr/>
      <dgm:t>
        <a:bodyPr/>
        <a:lstStyle/>
        <a:p>
          <a:endParaRPr lang="fr-FR"/>
        </a:p>
      </dgm:t>
    </dgm:pt>
    <dgm:pt modelId="{5ACA2B5D-5D25-D746-AC9F-154F69F3C680}" type="sibTrans" cxnId="{3B79E16F-B01C-1247-A7BD-BC43DC0A86D2}">
      <dgm:prSet/>
      <dgm:spPr/>
      <dgm:t>
        <a:bodyPr/>
        <a:lstStyle/>
        <a:p>
          <a:endParaRPr lang="fr-FR"/>
        </a:p>
      </dgm:t>
    </dgm:pt>
    <dgm:pt modelId="{4A101175-4EB9-9641-B6BA-E3E4BEF48632}">
      <dgm:prSet/>
      <dgm:spPr/>
      <dgm:t>
        <a:bodyPr/>
        <a:lstStyle/>
        <a:p>
          <a:r>
            <a:rPr lang="fr-CA" dirty="0" smtClean="0"/>
            <a:t>Principe I Offrir plusieurs moyens de </a:t>
          </a:r>
          <a:r>
            <a:rPr lang="fr-CA" b="1" dirty="0" smtClean="0"/>
            <a:t>Représentation</a:t>
          </a:r>
          <a:endParaRPr lang="fr-CA" b="1" dirty="0"/>
        </a:p>
      </dgm:t>
    </dgm:pt>
    <dgm:pt modelId="{F384EF51-7F66-6144-977B-10D97680ABC6}" type="parTrans" cxnId="{44FD4C1F-883C-C742-99FF-DA474E9B437A}">
      <dgm:prSet/>
      <dgm:spPr/>
      <dgm:t>
        <a:bodyPr/>
        <a:lstStyle/>
        <a:p>
          <a:endParaRPr lang="fr-FR"/>
        </a:p>
      </dgm:t>
    </dgm:pt>
    <dgm:pt modelId="{C7B74382-9137-E347-B71A-632D1B989952}" type="sibTrans" cxnId="{44FD4C1F-883C-C742-99FF-DA474E9B437A}">
      <dgm:prSet/>
      <dgm:spPr/>
      <dgm:t>
        <a:bodyPr/>
        <a:lstStyle/>
        <a:p>
          <a:endParaRPr lang="fr-FR"/>
        </a:p>
      </dgm:t>
    </dgm:pt>
    <dgm:pt modelId="{96125B05-94E9-3B41-9971-BA6C734B7C63}">
      <dgm:prSet/>
      <dgm:spPr/>
      <dgm:t>
        <a:bodyPr/>
        <a:lstStyle/>
        <a:p>
          <a:r>
            <a:rPr lang="fr-FR" dirty="0" smtClean="0"/>
            <a:t>Ajustement de la professeure</a:t>
          </a:r>
          <a:endParaRPr lang="fr-FR" dirty="0"/>
        </a:p>
      </dgm:t>
    </dgm:pt>
    <dgm:pt modelId="{0A5B1C6B-24FD-E047-86F2-FF946234866E}" type="parTrans" cxnId="{53B8CECC-B5C6-4244-AF91-292F19A4C79F}">
      <dgm:prSet/>
      <dgm:spPr/>
      <dgm:t>
        <a:bodyPr/>
        <a:lstStyle/>
        <a:p>
          <a:endParaRPr lang="fr-FR"/>
        </a:p>
      </dgm:t>
    </dgm:pt>
    <dgm:pt modelId="{A4B38BC4-7FB9-1C47-B546-965D769E05B9}" type="sibTrans" cxnId="{53B8CECC-B5C6-4244-AF91-292F19A4C79F}">
      <dgm:prSet/>
      <dgm:spPr/>
      <dgm:t>
        <a:bodyPr/>
        <a:lstStyle/>
        <a:p>
          <a:endParaRPr lang="fr-FR"/>
        </a:p>
      </dgm:t>
    </dgm:pt>
    <dgm:pt modelId="{B07117A5-32A6-6247-B8BF-E86E1951958B}">
      <dgm:prSet/>
      <dgm:spPr/>
      <dgm:t>
        <a:bodyPr/>
        <a:lstStyle/>
        <a:p>
          <a:r>
            <a:rPr lang="fr-CA" dirty="0" smtClean="0"/>
            <a:t>Plan de cours en PDF</a:t>
          </a:r>
          <a:endParaRPr lang="fr-FR" dirty="0"/>
        </a:p>
      </dgm:t>
    </dgm:pt>
    <dgm:pt modelId="{434ED147-8FBE-DF4E-A65E-AC7EFFA05801}" type="parTrans" cxnId="{437942B7-C7FA-3B4D-9C86-57F419206CA9}">
      <dgm:prSet/>
      <dgm:spPr/>
      <dgm:t>
        <a:bodyPr/>
        <a:lstStyle/>
        <a:p>
          <a:endParaRPr lang="fr-FR"/>
        </a:p>
      </dgm:t>
    </dgm:pt>
    <dgm:pt modelId="{2AAC3BC7-F66E-3948-AE4A-C6F3872A8219}" type="sibTrans" cxnId="{437942B7-C7FA-3B4D-9C86-57F419206CA9}">
      <dgm:prSet/>
      <dgm:spPr/>
      <dgm:t>
        <a:bodyPr/>
        <a:lstStyle/>
        <a:p>
          <a:endParaRPr lang="fr-FR"/>
        </a:p>
      </dgm:t>
    </dgm:pt>
    <dgm:pt modelId="{D9BFB3EC-BBBB-9640-9621-65E96D1124B1}">
      <dgm:prSet/>
      <dgm:spPr/>
      <dgm:t>
        <a:bodyPr/>
        <a:lstStyle/>
        <a:p>
          <a:r>
            <a:rPr lang="fr-CA" dirty="0" smtClean="0"/>
            <a:t>Liens pour les principaux textes en ligne disponibles dans le plan de cours; </a:t>
          </a:r>
          <a:endParaRPr lang="fr-CA" dirty="0"/>
        </a:p>
      </dgm:t>
    </dgm:pt>
    <dgm:pt modelId="{5DB3C0F8-F7C1-154B-B899-F444CFE3299A}" type="parTrans" cxnId="{FDC96B7F-9B21-A74E-8A86-2012BEF31D5C}">
      <dgm:prSet/>
      <dgm:spPr/>
      <dgm:t>
        <a:bodyPr/>
        <a:lstStyle/>
        <a:p>
          <a:endParaRPr lang="fr-FR"/>
        </a:p>
      </dgm:t>
    </dgm:pt>
    <dgm:pt modelId="{0D4C037D-E0DA-2C41-A9F9-55CD73FD7DB1}" type="sibTrans" cxnId="{FDC96B7F-9B21-A74E-8A86-2012BEF31D5C}">
      <dgm:prSet/>
      <dgm:spPr/>
      <dgm:t>
        <a:bodyPr/>
        <a:lstStyle/>
        <a:p>
          <a:endParaRPr lang="fr-FR"/>
        </a:p>
      </dgm:t>
    </dgm:pt>
    <dgm:pt modelId="{0213387B-93C1-984D-BC5C-5B55F87548B8}">
      <dgm:prSet/>
      <dgm:spPr/>
      <dgm:t>
        <a:bodyPr/>
        <a:lstStyle/>
        <a:p>
          <a:r>
            <a:rPr lang="fr-CA" dirty="0" smtClean="0"/>
            <a:t>1-1 Offrir plusieurs moyens de personnaliser la présentation de l’information</a:t>
          </a:r>
          <a:endParaRPr lang="fr-CA" dirty="0"/>
        </a:p>
      </dgm:t>
    </dgm:pt>
    <dgm:pt modelId="{63A37533-6E51-894F-B180-BAE3375CEFC0}" type="parTrans" cxnId="{7DAFE893-2777-9C4C-9606-CDD08DF9B4C8}">
      <dgm:prSet/>
      <dgm:spPr/>
      <dgm:t>
        <a:bodyPr/>
        <a:lstStyle/>
        <a:p>
          <a:endParaRPr lang="fr-FR"/>
        </a:p>
      </dgm:t>
    </dgm:pt>
    <dgm:pt modelId="{B46F6074-A2B7-3144-A5A5-91843C05AE4A}" type="sibTrans" cxnId="{7DAFE893-2777-9C4C-9606-CDD08DF9B4C8}">
      <dgm:prSet/>
      <dgm:spPr/>
      <dgm:t>
        <a:bodyPr/>
        <a:lstStyle/>
        <a:p>
          <a:endParaRPr lang="fr-FR"/>
        </a:p>
      </dgm:t>
    </dgm:pt>
    <dgm:pt modelId="{DC2A6FBA-3B81-BE40-B9B3-07AFF421D98F}">
      <dgm:prSet/>
      <dgm:spPr/>
      <dgm:t>
        <a:bodyPr/>
        <a:lstStyle/>
        <a:p>
          <a:r>
            <a:rPr lang="fr-CA" dirty="0" smtClean="0"/>
            <a:t>3-3 Guider le traitement, la visualisation et la manipulation de l’information</a:t>
          </a:r>
          <a:endParaRPr lang="fr-FR" dirty="0"/>
        </a:p>
      </dgm:t>
    </dgm:pt>
    <dgm:pt modelId="{68E4D006-4963-A648-A622-50FE3CD8E1D3}" type="parTrans" cxnId="{ADA4AD00-63A9-3E43-A51E-0F8B24ECA77C}">
      <dgm:prSet/>
      <dgm:spPr/>
      <dgm:t>
        <a:bodyPr/>
        <a:lstStyle/>
        <a:p>
          <a:endParaRPr lang="fr-FR"/>
        </a:p>
      </dgm:t>
    </dgm:pt>
    <dgm:pt modelId="{5CDECABB-CE76-F34E-AD5E-AF2FC9F01E9D}" type="sibTrans" cxnId="{ADA4AD00-63A9-3E43-A51E-0F8B24ECA77C}">
      <dgm:prSet/>
      <dgm:spPr/>
      <dgm:t>
        <a:bodyPr/>
        <a:lstStyle/>
        <a:p>
          <a:endParaRPr lang="fr-FR"/>
        </a:p>
      </dgm:t>
    </dgm:pt>
    <dgm:pt modelId="{A5A6B783-8F3F-484E-A565-2A0E970974AD}">
      <dgm:prSet/>
      <dgm:spPr/>
      <dgm:t>
        <a:bodyPr/>
        <a:lstStyle/>
        <a:p>
          <a:r>
            <a:rPr lang="fr-CA" dirty="0" smtClean="0"/>
            <a:t>Plan de cours </a:t>
          </a:r>
          <a:r>
            <a:rPr lang="fr-CA" dirty="0" err="1" smtClean="0"/>
            <a:t>Pdf</a:t>
          </a:r>
          <a:r>
            <a:rPr lang="fr-CA" dirty="0" smtClean="0"/>
            <a:t> à remettre en format Word accessible</a:t>
          </a:r>
          <a:br>
            <a:rPr lang="fr-CA" dirty="0" smtClean="0"/>
          </a:br>
          <a:r>
            <a:rPr lang="fr-CA" dirty="0" smtClean="0"/>
            <a:t> (logiciels de synthèse vocale, </a:t>
          </a:r>
          <a:r>
            <a:rPr lang="fr-CA" dirty="0" err="1" smtClean="0"/>
            <a:t>modif</a:t>
          </a:r>
          <a:r>
            <a:rPr lang="fr-CA" dirty="0" smtClean="0"/>
            <a:t>. format, police); </a:t>
          </a:r>
          <a:endParaRPr lang="fr-CA" dirty="0"/>
        </a:p>
      </dgm:t>
    </dgm:pt>
    <dgm:pt modelId="{98DEB1E7-9747-4142-AD9A-2C4B2F3B3F4E}" type="parTrans" cxnId="{C4F839EB-E1DB-4142-B97D-AFFA081E06A4}">
      <dgm:prSet/>
      <dgm:spPr/>
      <dgm:t>
        <a:bodyPr/>
        <a:lstStyle/>
        <a:p>
          <a:endParaRPr lang="fr-FR"/>
        </a:p>
      </dgm:t>
    </dgm:pt>
    <dgm:pt modelId="{563258B1-BDF3-BE40-B045-0415A4F008D1}" type="sibTrans" cxnId="{C4F839EB-E1DB-4142-B97D-AFFA081E06A4}">
      <dgm:prSet/>
      <dgm:spPr/>
      <dgm:t>
        <a:bodyPr/>
        <a:lstStyle/>
        <a:p>
          <a:endParaRPr lang="fr-FR"/>
        </a:p>
      </dgm:t>
    </dgm:pt>
    <dgm:pt modelId="{E36AC6CA-9301-DD40-8D33-608EF4CB441D}">
      <dgm:prSet phldrT="[Texte]"/>
      <dgm:spPr/>
      <dgm:t>
        <a:bodyPr/>
        <a:lstStyle/>
        <a:p>
          <a:r>
            <a:rPr lang="fr-CA" dirty="0" smtClean="0"/>
            <a:t>Peu de hiérarchie de la structure</a:t>
          </a:r>
          <a:endParaRPr lang="fr-FR" dirty="0"/>
        </a:p>
      </dgm:t>
    </dgm:pt>
    <dgm:pt modelId="{7B707966-8A12-3540-89C9-11317EED0D8A}" type="parTrans" cxnId="{7D44EB29-E826-6A4F-83CB-48D2476B2B59}">
      <dgm:prSet/>
      <dgm:spPr/>
      <dgm:t>
        <a:bodyPr/>
        <a:lstStyle/>
        <a:p>
          <a:endParaRPr lang="fr-FR"/>
        </a:p>
      </dgm:t>
    </dgm:pt>
    <dgm:pt modelId="{380BFE99-2952-7F42-84BE-07F035567FDB}" type="sibTrans" cxnId="{7D44EB29-E826-6A4F-83CB-48D2476B2B59}">
      <dgm:prSet/>
      <dgm:spPr/>
      <dgm:t>
        <a:bodyPr/>
        <a:lstStyle/>
        <a:p>
          <a:endParaRPr lang="fr-FR"/>
        </a:p>
      </dgm:t>
    </dgm:pt>
    <dgm:pt modelId="{3FA737A0-6978-3443-B91C-D1A3AA98594C}">
      <dgm:prSet/>
      <dgm:spPr/>
      <dgm:t>
        <a:bodyPr/>
        <a:lstStyle/>
        <a:p>
          <a:r>
            <a:rPr lang="fr-CA" dirty="0" smtClean="0"/>
            <a:t>Ajout : calendrier disponible en version Word.</a:t>
          </a:r>
          <a:endParaRPr lang="fr-FR" dirty="0"/>
        </a:p>
      </dgm:t>
    </dgm:pt>
    <dgm:pt modelId="{F652B30B-AAB8-634C-9049-BE58017122F5}" type="parTrans" cxnId="{21013E93-B148-C34D-B8F1-EED85A204256}">
      <dgm:prSet/>
      <dgm:spPr/>
      <dgm:t>
        <a:bodyPr/>
        <a:lstStyle/>
        <a:p>
          <a:endParaRPr lang="fr-FR"/>
        </a:p>
      </dgm:t>
    </dgm:pt>
    <dgm:pt modelId="{34B698C4-91A5-ED41-AE48-A389C69BCACF}" type="sibTrans" cxnId="{21013E93-B148-C34D-B8F1-EED85A204256}">
      <dgm:prSet/>
      <dgm:spPr/>
      <dgm:t>
        <a:bodyPr/>
        <a:lstStyle/>
        <a:p>
          <a:endParaRPr lang="fr-FR"/>
        </a:p>
      </dgm:t>
    </dgm:pt>
    <dgm:pt modelId="{3D99CA4B-A000-B341-A01C-7F6DBA5C64DF}">
      <dgm:prSet/>
      <dgm:spPr/>
      <dgm:t>
        <a:bodyPr/>
        <a:lstStyle/>
        <a:p>
          <a:r>
            <a:rPr lang="fr-CA" dirty="0" smtClean="0"/>
            <a:t>Mise en ligne des textes avant chaque séance sur </a:t>
          </a:r>
          <a:r>
            <a:rPr lang="fr-CA" dirty="0" err="1" smtClean="0"/>
            <a:t>StudiUM</a:t>
          </a:r>
          <a:r>
            <a:rPr lang="fr-CA" dirty="0" smtClean="0"/>
            <a:t> </a:t>
          </a:r>
          <a:endParaRPr lang="fr-CA" dirty="0"/>
        </a:p>
      </dgm:t>
    </dgm:pt>
    <dgm:pt modelId="{0E2C7EE7-CACD-B441-B051-453965876A0A}" type="parTrans" cxnId="{E91ABDDA-931F-7D4C-8E22-A472F241C484}">
      <dgm:prSet/>
      <dgm:spPr/>
    </dgm:pt>
    <dgm:pt modelId="{DF64A0AE-59D6-054B-AA1B-EB3F6088E08B}" type="sibTrans" cxnId="{E91ABDDA-931F-7D4C-8E22-A472F241C484}">
      <dgm:prSet/>
      <dgm:spPr/>
    </dgm:pt>
    <dgm:pt modelId="{C93299F1-41AE-6942-990B-474D2C9DFFA4}" type="pres">
      <dgm:prSet presAssocID="{98E23CE6-86DF-6F4D-AED6-AA0184A7C9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4357A5D-F8E9-D549-9665-7DE958E30F6E}" type="pres">
      <dgm:prSet presAssocID="{6A666AE1-FA29-6C47-B5F5-B3C52456C523}" presName="composite" presStyleCnt="0"/>
      <dgm:spPr/>
      <dgm:t>
        <a:bodyPr/>
        <a:lstStyle/>
        <a:p>
          <a:endParaRPr lang="fr-FR"/>
        </a:p>
      </dgm:t>
    </dgm:pt>
    <dgm:pt modelId="{8F9DC218-D390-ED4D-8B38-EF05B34505CF}" type="pres">
      <dgm:prSet presAssocID="{6A666AE1-FA29-6C47-B5F5-B3C52456C52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92F4E5-01E4-2F47-946F-4A651F5AF830}" type="pres">
      <dgm:prSet presAssocID="{6A666AE1-FA29-6C47-B5F5-B3C52456C523}" presName="descendantText" presStyleLbl="alignAcc1" presStyleIdx="0" presStyleCnt="4" custLinFactNeighborX="0" custLinFactNeighborY="192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ADF8F0-E65D-764C-BA7C-51607213CB3D}" type="pres">
      <dgm:prSet presAssocID="{A194765E-1786-CE4C-A0BE-09F05E336D53}" presName="sp" presStyleCnt="0"/>
      <dgm:spPr/>
      <dgm:t>
        <a:bodyPr/>
        <a:lstStyle/>
        <a:p>
          <a:endParaRPr lang="fr-FR"/>
        </a:p>
      </dgm:t>
    </dgm:pt>
    <dgm:pt modelId="{687AEB0A-5803-7745-B373-120AE22AD24D}" type="pres">
      <dgm:prSet presAssocID="{98A0C5EC-7AEC-BC44-8B74-1D8501CC0C0B}" presName="composite" presStyleCnt="0"/>
      <dgm:spPr/>
      <dgm:t>
        <a:bodyPr/>
        <a:lstStyle/>
        <a:p>
          <a:endParaRPr lang="fr-FR"/>
        </a:p>
      </dgm:t>
    </dgm:pt>
    <dgm:pt modelId="{40065188-B5F3-1147-9D53-3ECB79E8CCA2}" type="pres">
      <dgm:prSet presAssocID="{98A0C5EC-7AEC-BC44-8B74-1D8501CC0C0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4F5590-1C77-B745-BED1-CF61370707F6}" type="pres">
      <dgm:prSet presAssocID="{98A0C5EC-7AEC-BC44-8B74-1D8501CC0C0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1ACB6F-63DD-2249-A144-D9C8FB9B7B5F}" type="pres">
      <dgm:prSet presAssocID="{DBA04271-184B-9B43-8250-249AA73B6AD1}" presName="sp" presStyleCnt="0"/>
      <dgm:spPr/>
      <dgm:t>
        <a:bodyPr/>
        <a:lstStyle/>
        <a:p>
          <a:endParaRPr lang="fr-FR"/>
        </a:p>
      </dgm:t>
    </dgm:pt>
    <dgm:pt modelId="{87699328-6654-4348-A255-8DE6E60C2D2C}" type="pres">
      <dgm:prSet presAssocID="{96125B05-94E9-3B41-9971-BA6C734B7C63}" presName="composite" presStyleCnt="0"/>
      <dgm:spPr/>
      <dgm:t>
        <a:bodyPr/>
        <a:lstStyle/>
        <a:p>
          <a:endParaRPr lang="fr-FR"/>
        </a:p>
      </dgm:t>
    </dgm:pt>
    <dgm:pt modelId="{DA9F3509-8553-8240-ACB4-8002E938685C}" type="pres">
      <dgm:prSet presAssocID="{96125B05-94E9-3B41-9971-BA6C734B7C6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B42F38-3610-1544-AA25-6E580EB33681}" type="pres">
      <dgm:prSet presAssocID="{96125B05-94E9-3B41-9971-BA6C734B7C6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21F658-FA80-1E44-BD2C-2CB769A415A3}" type="pres">
      <dgm:prSet presAssocID="{A4B38BC4-7FB9-1C47-B546-965D769E05B9}" presName="sp" presStyleCnt="0"/>
      <dgm:spPr/>
      <dgm:t>
        <a:bodyPr/>
        <a:lstStyle/>
        <a:p>
          <a:endParaRPr lang="fr-FR"/>
        </a:p>
      </dgm:t>
    </dgm:pt>
    <dgm:pt modelId="{D1F3FCAA-3A76-9147-878B-423FC8568AE1}" type="pres">
      <dgm:prSet presAssocID="{7B800705-E778-3349-945E-F83B1013AF0C}" presName="composite" presStyleCnt="0"/>
      <dgm:spPr/>
      <dgm:t>
        <a:bodyPr/>
        <a:lstStyle/>
        <a:p>
          <a:endParaRPr lang="fr-FR"/>
        </a:p>
      </dgm:t>
    </dgm:pt>
    <dgm:pt modelId="{9841BA74-650E-5945-8875-98BFCD9377F2}" type="pres">
      <dgm:prSet presAssocID="{7B800705-E778-3349-945E-F83B1013AF0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D67D4B-5115-6845-9902-374B4A39F84D}" type="pres">
      <dgm:prSet presAssocID="{7B800705-E778-3349-945E-F83B1013AF0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0C71321-9129-CB42-A17F-7E123970EA9D}" type="presOf" srcId="{98E23CE6-86DF-6F4D-AED6-AA0184A7C94A}" destId="{C93299F1-41AE-6942-990B-474D2C9DFFA4}" srcOrd="0" destOrd="0" presId="urn:microsoft.com/office/officeart/2005/8/layout/chevron2"/>
    <dgm:cxn modelId="{ADA4AD00-63A9-3E43-A51E-0F8B24ECA77C}" srcId="{4A101175-4EB9-9641-B6BA-E3E4BEF48632}" destId="{DC2A6FBA-3B81-BE40-B9B3-07AFF421D98F}" srcOrd="1" destOrd="0" parTransId="{68E4D006-4963-A648-A622-50FE3CD8E1D3}" sibTransId="{5CDECABB-CE76-F34E-AD5E-AF2FC9F01E9D}"/>
    <dgm:cxn modelId="{152077F7-BEE1-E344-89D1-448E7B27CCE1}" type="presOf" srcId="{D9BFB3EC-BBBB-9640-9621-65E96D1124B1}" destId="{CA4F5590-1C77-B745-BED1-CF61370707F6}" srcOrd="0" destOrd="1" presId="urn:microsoft.com/office/officeart/2005/8/layout/chevron2"/>
    <dgm:cxn modelId="{7DAFE893-2777-9C4C-9606-CDD08DF9B4C8}" srcId="{4A101175-4EB9-9641-B6BA-E3E4BEF48632}" destId="{0213387B-93C1-984D-BC5C-5B55F87548B8}" srcOrd="0" destOrd="0" parTransId="{63A37533-6E51-894F-B180-BAE3375CEFC0}" sibTransId="{B46F6074-A2B7-3144-A5A5-91843C05AE4A}"/>
    <dgm:cxn modelId="{3B79E16F-B01C-1247-A7BD-BC43DC0A86D2}" srcId="{98E23CE6-86DF-6F4D-AED6-AA0184A7C94A}" destId="{7B800705-E778-3349-945E-F83B1013AF0C}" srcOrd="3" destOrd="0" parTransId="{171C4866-0CD8-4847-86F4-190D11C647B4}" sibTransId="{5ACA2B5D-5D25-D746-AC9F-154F69F3C680}"/>
    <dgm:cxn modelId="{4A71EDAB-9721-ED45-887F-48C68498B9EF}" type="presOf" srcId="{6A666AE1-FA29-6C47-B5F5-B3C52456C523}" destId="{8F9DC218-D390-ED4D-8B38-EF05B34505CF}" srcOrd="0" destOrd="0" presId="urn:microsoft.com/office/officeart/2005/8/layout/chevron2"/>
    <dgm:cxn modelId="{B99652DB-1068-2647-AD53-CF586B932B3B}" type="presOf" srcId="{A60B9AC0-12CE-CB4F-B1D3-FE26E6BEB363}" destId="{8192F4E5-01E4-2F47-946F-4A651F5AF830}" srcOrd="0" destOrd="0" presId="urn:microsoft.com/office/officeart/2005/8/layout/chevron2"/>
    <dgm:cxn modelId="{53B8CECC-B5C6-4244-AF91-292F19A4C79F}" srcId="{98E23CE6-86DF-6F4D-AED6-AA0184A7C94A}" destId="{96125B05-94E9-3B41-9971-BA6C734B7C63}" srcOrd="2" destOrd="0" parTransId="{0A5B1C6B-24FD-E047-86F2-FF946234866E}" sibTransId="{A4B38BC4-7FB9-1C47-B546-965D769E05B9}"/>
    <dgm:cxn modelId="{823B5E76-6E94-3847-8242-60D4101A0F4A}" srcId="{98E23CE6-86DF-6F4D-AED6-AA0184A7C94A}" destId="{98A0C5EC-7AEC-BC44-8B74-1D8501CC0C0B}" srcOrd="1" destOrd="0" parTransId="{4BC8CB66-B468-424F-B8AA-44C1EE705AA2}" sibTransId="{DBA04271-184B-9B43-8250-249AA73B6AD1}"/>
    <dgm:cxn modelId="{437942B7-C7FA-3B4D-9C86-57F419206CA9}" srcId="{96125B05-94E9-3B41-9971-BA6C734B7C63}" destId="{B07117A5-32A6-6247-B8BF-E86E1951958B}" srcOrd="0" destOrd="0" parTransId="{434ED147-8FBE-DF4E-A65E-AC7EFFA05801}" sibTransId="{2AAC3BC7-F66E-3948-AE4A-C6F3872A8219}"/>
    <dgm:cxn modelId="{C4F839EB-E1DB-4142-B97D-AFFA081E06A4}" srcId="{98A0C5EC-7AEC-BC44-8B74-1D8501CC0C0B}" destId="{A5A6B783-8F3F-484E-A565-2A0E970974AD}" srcOrd="0" destOrd="0" parTransId="{98DEB1E7-9747-4142-AD9A-2C4B2F3B3F4E}" sibTransId="{563258B1-BDF3-BE40-B045-0415A4F008D1}"/>
    <dgm:cxn modelId="{0A6C6B8B-F385-1140-B8B5-9A8171F133E2}" type="presOf" srcId="{E36AC6CA-9301-DD40-8D33-608EF4CB441D}" destId="{8192F4E5-01E4-2F47-946F-4A651F5AF830}" srcOrd="0" destOrd="1" presId="urn:microsoft.com/office/officeart/2005/8/layout/chevron2"/>
    <dgm:cxn modelId="{91E53AA1-3075-EF47-AF6F-A31C41B90AAA}" type="presOf" srcId="{4A101175-4EB9-9641-B6BA-E3E4BEF48632}" destId="{7AD67D4B-5115-6845-9902-374B4A39F84D}" srcOrd="0" destOrd="0" presId="urn:microsoft.com/office/officeart/2005/8/layout/chevron2"/>
    <dgm:cxn modelId="{9A8B7EFE-1D17-E149-9DB5-5C35C277C09A}" type="presOf" srcId="{A5A6B783-8F3F-484E-A565-2A0E970974AD}" destId="{CA4F5590-1C77-B745-BED1-CF61370707F6}" srcOrd="0" destOrd="0" presId="urn:microsoft.com/office/officeart/2005/8/layout/chevron2"/>
    <dgm:cxn modelId="{A8FE2980-9123-4542-863B-B505F9C20D9B}" type="presOf" srcId="{3D99CA4B-A000-B341-A01C-7F6DBA5C64DF}" destId="{CA4F5590-1C77-B745-BED1-CF61370707F6}" srcOrd="0" destOrd="2" presId="urn:microsoft.com/office/officeart/2005/8/layout/chevron2"/>
    <dgm:cxn modelId="{21013E93-B148-C34D-B8F1-EED85A204256}" srcId="{96125B05-94E9-3B41-9971-BA6C734B7C63}" destId="{3FA737A0-6978-3443-B91C-D1A3AA98594C}" srcOrd="1" destOrd="0" parTransId="{F652B30B-AAB8-634C-9049-BE58017122F5}" sibTransId="{34B698C4-91A5-ED41-AE48-A389C69BCACF}"/>
    <dgm:cxn modelId="{42F481E8-3651-2245-B257-4EE94014F0B9}" type="presOf" srcId="{DC2A6FBA-3B81-BE40-B9B3-07AFF421D98F}" destId="{7AD67D4B-5115-6845-9902-374B4A39F84D}" srcOrd="0" destOrd="2" presId="urn:microsoft.com/office/officeart/2005/8/layout/chevron2"/>
    <dgm:cxn modelId="{44FD4C1F-883C-C742-99FF-DA474E9B437A}" srcId="{7B800705-E778-3349-945E-F83B1013AF0C}" destId="{4A101175-4EB9-9641-B6BA-E3E4BEF48632}" srcOrd="0" destOrd="0" parTransId="{F384EF51-7F66-6144-977B-10D97680ABC6}" sibTransId="{C7B74382-9137-E347-B71A-632D1B989952}"/>
    <dgm:cxn modelId="{FC96ADC5-AA52-7C41-A29F-298EE8C7EA55}" type="presOf" srcId="{0213387B-93C1-984D-BC5C-5B55F87548B8}" destId="{7AD67D4B-5115-6845-9902-374B4A39F84D}" srcOrd="0" destOrd="1" presId="urn:microsoft.com/office/officeart/2005/8/layout/chevron2"/>
    <dgm:cxn modelId="{FDC96B7F-9B21-A74E-8A86-2012BEF31D5C}" srcId="{98A0C5EC-7AEC-BC44-8B74-1D8501CC0C0B}" destId="{D9BFB3EC-BBBB-9640-9621-65E96D1124B1}" srcOrd="1" destOrd="0" parTransId="{5DB3C0F8-F7C1-154B-B899-F444CFE3299A}" sibTransId="{0D4C037D-E0DA-2C41-A9F9-55CD73FD7DB1}"/>
    <dgm:cxn modelId="{0DA51405-6D29-8D49-982A-6522A1F53891}" srcId="{98E23CE6-86DF-6F4D-AED6-AA0184A7C94A}" destId="{6A666AE1-FA29-6C47-B5F5-B3C52456C523}" srcOrd="0" destOrd="0" parTransId="{2BA999EC-232E-FF46-9ED1-B324E76E82EC}" sibTransId="{A194765E-1786-CE4C-A0BE-09F05E336D53}"/>
    <dgm:cxn modelId="{591242A7-91F7-A04B-95D0-881099BA95FF}" type="presOf" srcId="{98A0C5EC-7AEC-BC44-8B74-1D8501CC0C0B}" destId="{40065188-B5F3-1147-9D53-3ECB79E8CCA2}" srcOrd="0" destOrd="0" presId="urn:microsoft.com/office/officeart/2005/8/layout/chevron2"/>
    <dgm:cxn modelId="{0C0BB8DF-4D1C-324C-B974-94EB392E5E90}" type="presOf" srcId="{B07117A5-32A6-6247-B8BF-E86E1951958B}" destId="{3EB42F38-3610-1544-AA25-6E580EB33681}" srcOrd="0" destOrd="0" presId="urn:microsoft.com/office/officeart/2005/8/layout/chevron2"/>
    <dgm:cxn modelId="{8EFA7F1B-20C0-5148-850C-51BD86FF557D}" type="presOf" srcId="{3FA737A0-6978-3443-B91C-D1A3AA98594C}" destId="{3EB42F38-3610-1544-AA25-6E580EB33681}" srcOrd="0" destOrd="1" presId="urn:microsoft.com/office/officeart/2005/8/layout/chevron2"/>
    <dgm:cxn modelId="{7D44EB29-E826-6A4F-83CB-48D2476B2B59}" srcId="{6A666AE1-FA29-6C47-B5F5-B3C52456C523}" destId="{E36AC6CA-9301-DD40-8D33-608EF4CB441D}" srcOrd="1" destOrd="0" parTransId="{7B707966-8A12-3540-89C9-11317EED0D8A}" sibTransId="{380BFE99-2952-7F42-84BE-07F035567FDB}"/>
    <dgm:cxn modelId="{BCF5A168-0461-814E-B4A0-B3CC1E1815C7}" srcId="{6A666AE1-FA29-6C47-B5F5-B3C52456C523}" destId="{A60B9AC0-12CE-CB4F-B1D3-FE26E6BEB363}" srcOrd="0" destOrd="0" parTransId="{67EFB62F-726A-514E-A361-9B72094F22B9}" sibTransId="{27C852B7-1660-0E4E-B426-610F0D5FE268}"/>
    <dgm:cxn modelId="{B66AE430-9DAB-6948-9974-29B5AFF5EDB2}" type="presOf" srcId="{96125B05-94E9-3B41-9971-BA6C734B7C63}" destId="{DA9F3509-8553-8240-ACB4-8002E938685C}" srcOrd="0" destOrd="0" presId="urn:microsoft.com/office/officeart/2005/8/layout/chevron2"/>
    <dgm:cxn modelId="{B8273E1E-4888-854A-BD41-E5AF3E339D52}" type="presOf" srcId="{7B800705-E778-3349-945E-F83B1013AF0C}" destId="{9841BA74-650E-5945-8875-98BFCD9377F2}" srcOrd="0" destOrd="0" presId="urn:microsoft.com/office/officeart/2005/8/layout/chevron2"/>
    <dgm:cxn modelId="{E91ABDDA-931F-7D4C-8E22-A472F241C484}" srcId="{98A0C5EC-7AEC-BC44-8B74-1D8501CC0C0B}" destId="{3D99CA4B-A000-B341-A01C-7F6DBA5C64DF}" srcOrd="2" destOrd="0" parTransId="{0E2C7EE7-CACD-B441-B051-453965876A0A}" sibTransId="{DF64A0AE-59D6-054B-AA1B-EB3F6088E08B}"/>
    <dgm:cxn modelId="{3682B06E-76DD-ED46-9C0A-9E40A61BF0F7}" type="presParOf" srcId="{C93299F1-41AE-6942-990B-474D2C9DFFA4}" destId="{04357A5D-F8E9-D549-9665-7DE958E30F6E}" srcOrd="0" destOrd="0" presId="urn:microsoft.com/office/officeart/2005/8/layout/chevron2"/>
    <dgm:cxn modelId="{F654A44B-6EE8-FB42-8245-BF3D0464751A}" type="presParOf" srcId="{04357A5D-F8E9-D549-9665-7DE958E30F6E}" destId="{8F9DC218-D390-ED4D-8B38-EF05B34505CF}" srcOrd="0" destOrd="0" presId="urn:microsoft.com/office/officeart/2005/8/layout/chevron2"/>
    <dgm:cxn modelId="{C598D036-17CF-324D-A615-E4CAAFDDD5A3}" type="presParOf" srcId="{04357A5D-F8E9-D549-9665-7DE958E30F6E}" destId="{8192F4E5-01E4-2F47-946F-4A651F5AF830}" srcOrd="1" destOrd="0" presId="urn:microsoft.com/office/officeart/2005/8/layout/chevron2"/>
    <dgm:cxn modelId="{14625837-2C05-6F47-B0C0-BA1A4D9B4F98}" type="presParOf" srcId="{C93299F1-41AE-6942-990B-474D2C9DFFA4}" destId="{3EADF8F0-E65D-764C-BA7C-51607213CB3D}" srcOrd="1" destOrd="0" presId="urn:microsoft.com/office/officeart/2005/8/layout/chevron2"/>
    <dgm:cxn modelId="{9171531C-F3EC-A147-8B7B-86FDF42A31AB}" type="presParOf" srcId="{C93299F1-41AE-6942-990B-474D2C9DFFA4}" destId="{687AEB0A-5803-7745-B373-120AE22AD24D}" srcOrd="2" destOrd="0" presId="urn:microsoft.com/office/officeart/2005/8/layout/chevron2"/>
    <dgm:cxn modelId="{42BD5234-ED78-154B-8659-70E3CA080B58}" type="presParOf" srcId="{687AEB0A-5803-7745-B373-120AE22AD24D}" destId="{40065188-B5F3-1147-9D53-3ECB79E8CCA2}" srcOrd="0" destOrd="0" presId="urn:microsoft.com/office/officeart/2005/8/layout/chevron2"/>
    <dgm:cxn modelId="{C9B1D82D-EB18-924B-BB16-F1B6B9764CB7}" type="presParOf" srcId="{687AEB0A-5803-7745-B373-120AE22AD24D}" destId="{CA4F5590-1C77-B745-BED1-CF61370707F6}" srcOrd="1" destOrd="0" presId="urn:microsoft.com/office/officeart/2005/8/layout/chevron2"/>
    <dgm:cxn modelId="{00465301-E713-B244-8923-60A40DFA776B}" type="presParOf" srcId="{C93299F1-41AE-6942-990B-474D2C9DFFA4}" destId="{031ACB6F-63DD-2249-A144-D9C8FB9B7B5F}" srcOrd="3" destOrd="0" presId="urn:microsoft.com/office/officeart/2005/8/layout/chevron2"/>
    <dgm:cxn modelId="{05F2D3A5-5D45-384D-90FC-FDFBA659D1E3}" type="presParOf" srcId="{C93299F1-41AE-6942-990B-474D2C9DFFA4}" destId="{87699328-6654-4348-A255-8DE6E60C2D2C}" srcOrd="4" destOrd="0" presId="urn:microsoft.com/office/officeart/2005/8/layout/chevron2"/>
    <dgm:cxn modelId="{72BFEB11-D3EF-614C-9D7D-8BE7ABC5C07E}" type="presParOf" srcId="{87699328-6654-4348-A255-8DE6E60C2D2C}" destId="{DA9F3509-8553-8240-ACB4-8002E938685C}" srcOrd="0" destOrd="0" presId="urn:microsoft.com/office/officeart/2005/8/layout/chevron2"/>
    <dgm:cxn modelId="{DEC19729-7D2A-E843-8A72-06C1999D4F1A}" type="presParOf" srcId="{87699328-6654-4348-A255-8DE6E60C2D2C}" destId="{3EB42F38-3610-1544-AA25-6E580EB33681}" srcOrd="1" destOrd="0" presId="urn:microsoft.com/office/officeart/2005/8/layout/chevron2"/>
    <dgm:cxn modelId="{4E63D57A-CF52-774B-A2F0-FD2A9CAAB05A}" type="presParOf" srcId="{C93299F1-41AE-6942-990B-474D2C9DFFA4}" destId="{7B21F658-FA80-1E44-BD2C-2CB769A415A3}" srcOrd="5" destOrd="0" presId="urn:microsoft.com/office/officeart/2005/8/layout/chevron2"/>
    <dgm:cxn modelId="{737ACFC2-3EC9-E046-B0FD-29F1B1037477}" type="presParOf" srcId="{C93299F1-41AE-6942-990B-474D2C9DFFA4}" destId="{D1F3FCAA-3A76-9147-878B-423FC8568AE1}" srcOrd="6" destOrd="0" presId="urn:microsoft.com/office/officeart/2005/8/layout/chevron2"/>
    <dgm:cxn modelId="{7513C84D-8D76-D94A-996F-26DBA8F97545}" type="presParOf" srcId="{D1F3FCAA-3A76-9147-878B-423FC8568AE1}" destId="{9841BA74-650E-5945-8875-98BFCD9377F2}" srcOrd="0" destOrd="0" presId="urn:microsoft.com/office/officeart/2005/8/layout/chevron2"/>
    <dgm:cxn modelId="{BE7B9507-7E3F-9E46-A0F9-5104BD2FB9F8}" type="presParOf" srcId="{D1F3FCAA-3A76-9147-878B-423FC8568AE1}" destId="{7AD67D4B-5115-6845-9902-374B4A39F8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E23CE6-86DF-6F4D-AED6-AA0184A7C94A}" type="doc">
      <dgm:prSet loTypeId="urn:microsoft.com/office/officeart/2005/8/layout/chevron2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6A666AE1-FA29-6C47-B5F5-B3C52456C523}">
      <dgm:prSet phldrT="[Texte]"/>
      <dgm:spPr/>
      <dgm:t>
        <a:bodyPr/>
        <a:lstStyle/>
        <a:p>
          <a:r>
            <a:rPr lang="fr-FR" dirty="0" smtClean="0"/>
            <a:t>Barrières</a:t>
          </a:r>
          <a:endParaRPr lang="fr-FR" dirty="0"/>
        </a:p>
      </dgm:t>
    </dgm:pt>
    <dgm:pt modelId="{2BA999EC-232E-FF46-9ED1-B324E76E82EC}" type="parTrans" cxnId="{0DA51405-6D29-8D49-982A-6522A1F53891}">
      <dgm:prSet/>
      <dgm:spPr/>
      <dgm:t>
        <a:bodyPr/>
        <a:lstStyle/>
        <a:p>
          <a:endParaRPr lang="fr-FR"/>
        </a:p>
      </dgm:t>
    </dgm:pt>
    <dgm:pt modelId="{A194765E-1786-CE4C-A0BE-09F05E336D53}" type="sibTrans" cxnId="{0DA51405-6D29-8D49-982A-6522A1F53891}">
      <dgm:prSet/>
      <dgm:spPr/>
      <dgm:t>
        <a:bodyPr/>
        <a:lstStyle/>
        <a:p>
          <a:endParaRPr lang="fr-FR"/>
        </a:p>
      </dgm:t>
    </dgm:pt>
    <dgm:pt modelId="{A60B9AC0-12CE-CB4F-B1D3-FE26E6BEB363}">
      <dgm:prSet phldrT="[Texte]"/>
      <dgm:spPr/>
      <dgm:t>
        <a:bodyPr/>
        <a:lstStyle/>
        <a:p>
          <a:r>
            <a:rPr lang="fr-CA" dirty="0" smtClean="0"/>
            <a:t>Peu d’informations sur la pertinence des textes et références choisies en biblio;</a:t>
          </a:r>
          <a:endParaRPr lang="fr-FR" dirty="0"/>
        </a:p>
      </dgm:t>
    </dgm:pt>
    <dgm:pt modelId="{67EFB62F-726A-514E-A361-9B72094F22B9}" type="parTrans" cxnId="{BCF5A168-0461-814E-B4A0-B3CC1E1815C7}">
      <dgm:prSet/>
      <dgm:spPr/>
      <dgm:t>
        <a:bodyPr/>
        <a:lstStyle/>
        <a:p>
          <a:endParaRPr lang="fr-FR"/>
        </a:p>
      </dgm:t>
    </dgm:pt>
    <dgm:pt modelId="{27C852B7-1660-0E4E-B426-610F0D5FE268}" type="sibTrans" cxnId="{BCF5A168-0461-814E-B4A0-B3CC1E1815C7}">
      <dgm:prSet/>
      <dgm:spPr/>
      <dgm:t>
        <a:bodyPr/>
        <a:lstStyle/>
        <a:p>
          <a:endParaRPr lang="fr-FR"/>
        </a:p>
      </dgm:t>
    </dgm:pt>
    <dgm:pt modelId="{98A0C5EC-7AEC-BC44-8B74-1D8501CC0C0B}">
      <dgm:prSet phldrT="[Texte]"/>
      <dgm:spPr/>
      <dgm:t>
        <a:bodyPr/>
        <a:lstStyle/>
        <a:p>
          <a:r>
            <a:rPr lang="fr-FR" dirty="0" smtClean="0"/>
            <a:t>Solutions envisagées</a:t>
          </a:r>
          <a:endParaRPr lang="fr-FR" dirty="0"/>
        </a:p>
      </dgm:t>
    </dgm:pt>
    <dgm:pt modelId="{4BC8CB66-B468-424F-B8AA-44C1EE705AA2}" type="parTrans" cxnId="{823B5E76-6E94-3847-8242-60D4101A0F4A}">
      <dgm:prSet/>
      <dgm:spPr/>
      <dgm:t>
        <a:bodyPr/>
        <a:lstStyle/>
        <a:p>
          <a:endParaRPr lang="fr-FR"/>
        </a:p>
      </dgm:t>
    </dgm:pt>
    <dgm:pt modelId="{DBA04271-184B-9B43-8250-249AA73B6AD1}" type="sibTrans" cxnId="{823B5E76-6E94-3847-8242-60D4101A0F4A}">
      <dgm:prSet/>
      <dgm:spPr/>
      <dgm:t>
        <a:bodyPr/>
        <a:lstStyle/>
        <a:p>
          <a:endParaRPr lang="fr-FR"/>
        </a:p>
      </dgm:t>
    </dgm:pt>
    <dgm:pt modelId="{55A62B58-F571-BC4B-AB71-8FCE52BA0A45}">
      <dgm:prSet phldrT="[Texte]"/>
      <dgm:spPr/>
      <dgm:t>
        <a:bodyPr/>
        <a:lstStyle/>
        <a:p>
          <a:r>
            <a:rPr lang="fr-CA" dirty="0" smtClean="0"/>
            <a:t>Brève description pertinente</a:t>
          </a:r>
          <a:endParaRPr lang="fr-FR" dirty="0"/>
        </a:p>
      </dgm:t>
    </dgm:pt>
    <dgm:pt modelId="{5DBAE673-8C17-9F42-8951-0C539FB2936D}" type="parTrans" cxnId="{48BF3C95-30C1-1B4B-A00C-2E8324864BCD}">
      <dgm:prSet/>
      <dgm:spPr/>
      <dgm:t>
        <a:bodyPr/>
        <a:lstStyle/>
        <a:p>
          <a:endParaRPr lang="fr-FR"/>
        </a:p>
      </dgm:t>
    </dgm:pt>
    <dgm:pt modelId="{C4937244-ED66-9541-89D8-322A8468ACD7}" type="sibTrans" cxnId="{48BF3C95-30C1-1B4B-A00C-2E8324864BCD}">
      <dgm:prSet/>
      <dgm:spPr/>
      <dgm:t>
        <a:bodyPr/>
        <a:lstStyle/>
        <a:p>
          <a:endParaRPr lang="fr-FR"/>
        </a:p>
      </dgm:t>
    </dgm:pt>
    <dgm:pt modelId="{4480070D-C0B2-744B-A2CB-A3C5CFD699D8}">
      <dgm:prSet phldrT="[Texte]"/>
      <dgm:spPr/>
      <dgm:t>
        <a:bodyPr/>
        <a:lstStyle/>
        <a:p>
          <a:r>
            <a:rPr lang="fr-FR" dirty="0" smtClean="0"/>
            <a:t>Points de contrôle CUA</a:t>
          </a:r>
          <a:endParaRPr lang="fr-FR" dirty="0"/>
        </a:p>
      </dgm:t>
    </dgm:pt>
    <dgm:pt modelId="{B4988502-EAC8-2043-8652-FE7F9C700592}" type="parTrans" cxnId="{623FD620-9D97-7749-9FFE-F831EB0F954C}">
      <dgm:prSet/>
      <dgm:spPr/>
      <dgm:t>
        <a:bodyPr/>
        <a:lstStyle/>
        <a:p>
          <a:endParaRPr lang="fr-FR"/>
        </a:p>
      </dgm:t>
    </dgm:pt>
    <dgm:pt modelId="{388CCDAB-9109-154F-A631-1D455EC9F40F}" type="sibTrans" cxnId="{623FD620-9D97-7749-9FFE-F831EB0F954C}">
      <dgm:prSet/>
      <dgm:spPr/>
      <dgm:t>
        <a:bodyPr/>
        <a:lstStyle/>
        <a:p>
          <a:endParaRPr lang="fr-FR"/>
        </a:p>
      </dgm:t>
    </dgm:pt>
    <dgm:pt modelId="{2953CA3C-D42A-3846-904C-E79732C93B9E}">
      <dgm:prSet/>
      <dgm:spPr/>
      <dgm:t>
        <a:bodyPr/>
        <a:lstStyle/>
        <a:p>
          <a:r>
            <a:rPr lang="fr-FR" dirty="0" smtClean="0"/>
            <a:t>Ajustement de la professeure</a:t>
          </a:r>
          <a:endParaRPr lang="fr-FR" dirty="0"/>
        </a:p>
      </dgm:t>
    </dgm:pt>
    <dgm:pt modelId="{B6B3445C-62B6-7048-A6B4-914186515BC4}" type="parTrans" cxnId="{4F7CD9F6-CF87-C840-BCC6-06A754E07806}">
      <dgm:prSet/>
      <dgm:spPr/>
      <dgm:t>
        <a:bodyPr/>
        <a:lstStyle/>
        <a:p>
          <a:endParaRPr lang="fr-FR"/>
        </a:p>
      </dgm:t>
    </dgm:pt>
    <dgm:pt modelId="{77267431-1B9E-BC43-B1A3-7031357A9556}" type="sibTrans" cxnId="{4F7CD9F6-CF87-C840-BCC6-06A754E07806}">
      <dgm:prSet/>
      <dgm:spPr/>
      <dgm:t>
        <a:bodyPr/>
        <a:lstStyle/>
        <a:p>
          <a:endParaRPr lang="fr-FR"/>
        </a:p>
      </dgm:t>
    </dgm:pt>
    <dgm:pt modelId="{C2AA76E7-7E83-484E-9082-E43926E17C0F}">
      <dgm:prSet/>
      <dgm:spPr/>
      <dgm:t>
        <a:bodyPr/>
        <a:lstStyle/>
        <a:p>
          <a:r>
            <a:rPr lang="fr-CA" dirty="0" smtClean="0"/>
            <a:t>Ajout bibliographie  indexée selon les thèmes/parties du cours. </a:t>
          </a:r>
          <a:endParaRPr lang="fr-FR" dirty="0"/>
        </a:p>
      </dgm:t>
    </dgm:pt>
    <dgm:pt modelId="{93D18EBE-75C1-AF49-83F3-59608388B888}" type="parTrans" cxnId="{D24136A7-7CC5-5649-8665-67726404F2A0}">
      <dgm:prSet/>
      <dgm:spPr/>
      <dgm:t>
        <a:bodyPr/>
        <a:lstStyle/>
        <a:p>
          <a:endParaRPr lang="fr-FR"/>
        </a:p>
      </dgm:t>
    </dgm:pt>
    <dgm:pt modelId="{F0E24392-ED4A-DA48-8581-5CCC0C0538FF}" type="sibTrans" cxnId="{D24136A7-7CC5-5649-8665-67726404F2A0}">
      <dgm:prSet/>
      <dgm:spPr/>
      <dgm:t>
        <a:bodyPr/>
        <a:lstStyle/>
        <a:p>
          <a:endParaRPr lang="fr-FR"/>
        </a:p>
      </dgm:t>
    </dgm:pt>
    <dgm:pt modelId="{A2DC727A-7160-5544-979B-C3B4BA5BCC0D}">
      <dgm:prSet phldrT="[Texte]"/>
      <dgm:spPr/>
      <dgm:t>
        <a:bodyPr/>
        <a:lstStyle/>
        <a:p>
          <a:r>
            <a:rPr lang="fr-CA" dirty="0" smtClean="0"/>
            <a:t>Pas de hiérarchie entre les textes, etc. </a:t>
          </a:r>
          <a:endParaRPr lang="fr-FR" dirty="0"/>
        </a:p>
      </dgm:t>
    </dgm:pt>
    <dgm:pt modelId="{CF3C4975-A16A-464C-9786-55F3AAB8E78B}" type="parTrans" cxnId="{C511AEA1-63DC-E547-AEB6-26B0346D0390}">
      <dgm:prSet/>
      <dgm:spPr/>
      <dgm:t>
        <a:bodyPr/>
        <a:lstStyle/>
        <a:p>
          <a:endParaRPr lang="fr-FR"/>
        </a:p>
      </dgm:t>
    </dgm:pt>
    <dgm:pt modelId="{4F872243-BA29-3049-B6C4-37B86ABF402F}" type="sibTrans" cxnId="{C511AEA1-63DC-E547-AEB6-26B0346D0390}">
      <dgm:prSet/>
      <dgm:spPr/>
      <dgm:t>
        <a:bodyPr/>
        <a:lstStyle/>
        <a:p>
          <a:endParaRPr lang="fr-FR"/>
        </a:p>
      </dgm:t>
    </dgm:pt>
    <dgm:pt modelId="{228ACD05-0011-7F43-9E07-B2CCA4BB5C6A}">
      <dgm:prSet phldrT="[Texte]"/>
      <dgm:spPr/>
      <dgm:t>
        <a:bodyPr/>
        <a:lstStyle/>
        <a:p>
          <a:r>
            <a:rPr lang="fr-CA" dirty="0" smtClean="0"/>
            <a:t>Biblio commentée ou indexée selon les objectifs du cours,  l’importance du sujet, indice de difficulté </a:t>
          </a:r>
          <a:endParaRPr lang="fr-FR" dirty="0"/>
        </a:p>
      </dgm:t>
    </dgm:pt>
    <dgm:pt modelId="{16C98F6C-2B49-104B-A683-832C8355F869}" type="parTrans" cxnId="{74138149-7137-9D4A-97C3-24E5DC7A9030}">
      <dgm:prSet/>
      <dgm:spPr/>
      <dgm:t>
        <a:bodyPr/>
        <a:lstStyle/>
        <a:p>
          <a:endParaRPr lang="fr-FR"/>
        </a:p>
      </dgm:t>
    </dgm:pt>
    <dgm:pt modelId="{7ED1E9B1-B077-3C48-8989-907F8EEB21D2}" type="sibTrans" cxnId="{74138149-7137-9D4A-97C3-24E5DC7A9030}">
      <dgm:prSet/>
      <dgm:spPr/>
      <dgm:t>
        <a:bodyPr/>
        <a:lstStyle/>
        <a:p>
          <a:endParaRPr lang="fr-FR"/>
        </a:p>
      </dgm:t>
    </dgm:pt>
    <dgm:pt modelId="{A38C3436-3D0C-F04F-8EB7-1B6AB6BB2559}">
      <dgm:prSet/>
      <dgm:spPr/>
      <dgm:t>
        <a:bodyPr/>
        <a:lstStyle/>
        <a:p>
          <a:r>
            <a:rPr lang="fr-CA" dirty="0" smtClean="0"/>
            <a:t>Principe I : Offrir plusieurs moyens de </a:t>
          </a:r>
          <a:r>
            <a:rPr lang="fr-CA" b="1" dirty="0" smtClean="0"/>
            <a:t>Représentation</a:t>
          </a:r>
          <a:endParaRPr lang="fr-FR" b="1" dirty="0"/>
        </a:p>
      </dgm:t>
    </dgm:pt>
    <dgm:pt modelId="{DDB4F67F-6C3A-8C42-B07E-D394E136263C}" type="parTrans" cxnId="{C51D5076-0D98-9A42-9A5F-2077DFF2168C}">
      <dgm:prSet/>
      <dgm:spPr/>
      <dgm:t>
        <a:bodyPr/>
        <a:lstStyle/>
        <a:p>
          <a:endParaRPr lang="fr-FR"/>
        </a:p>
      </dgm:t>
    </dgm:pt>
    <dgm:pt modelId="{C7552F39-1A14-434F-8703-C92184167F46}" type="sibTrans" cxnId="{C51D5076-0D98-9A42-9A5F-2077DFF2168C}">
      <dgm:prSet/>
      <dgm:spPr/>
      <dgm:t>
        <a:bodyPr/>
        <a:lstStyle/>
        <a:p>
          <a:endParaRPr lang="fr-FR"/>
        </a:p>
      </dgm:t>
    </dgm:pt>
    <dgm:pt modelId="{57B2EFB0-2BEC-1742-8369-3BBC4F12345B}">
      <dgm:prSet/>
      <dgm:spPr/>
      <dgm:t>
        <a:bodyPr/>
        <a:lstStyle/>
        <a:p>
          <a:r>
            <a:rPr lang="fr-CA" dirty="0" smtClean="0"/>
            <a:t>1-1 Offrir plusieurs moyens de personnaliser la présentation de l’information</a:t>
          </a:r>
          <a:endParaRPr lang="fr-CA" dirty="0"/>
        </a:p>
      </dgm:t>
    </dgm:pt>
    <dgm:pt modelId="{835D618F-3CE1-FC45-8EDC-66D24EC11D26}" type="parTrans" cxnId="{7F0BBCB7-3209-DB4A-8F3C-77DF4B33EE75}">
      <dgm:prSet/>
      <dgm:spPr/>
      <dgm:t>
        <a:bodyPr/>
        <a:lstStyle/>
        <a:p>
          <a:endParaRPr lang="fr-FR"/>
        </a:p>
      </dgm:t>
    </dgm:pt>
    <dgm:pt modelId="{B249080C-A869-5746-ADC0-C1E6112CB9B7}" type="sibTrans" cxnId="{7F0BBCB7-3209-DB4A-8F3C-77DF4B33EE75}">
      <dgm:prSet/>
      <dgm:spPr/>
      <dgm:t>
        <a:bodyPr/>
        <a:lstStyle/>
        <a:p>
          <a:endParaRPr lang="fr-FR"/>
        </a:p>
      </dgm:t>
    </dgm:pt>
    <dgm:pt modelId="{9BDF2AE5-9964-A346-9BBE-F0A3DBC6F7EB}">
      <dgm:prSet/>
      <dgm:spPr/>
      <dgm:t>
        <a:bodyPr/>
        <a:lstStyle/>
        <a:p>
          <a:r>
            <a:rPr lang="fr-CA" dirty="0" smtClean="0"/>
            <a:t>Principe III : Offrir diverses possibilités pour éveiller l’intérêt</a:t>
          </a:r>
          <a:endParaRPr lang="fr-CA" dirty="0"/>
        </a:p>
      </dgm:t>
    </dgm:pt>
    <dgm:pt modelId="{20E50F2E-98CD-8C40-8448-FF919A01D424}" type="parTrans" cxnId="{09E02CF1-6BFD-0846-8B94-CA649984F386}">
      <dgm:prSet/>
      <dgm:spPr/>
      <dgm:t>
        <a:bodyPr/>
        <a:lstStyle/>
        <a:p>
          <a:endParaRPr lang="fr-FR"/>
        </a:p>
      </dgm:t>
    </dgm:pt>
    <dgm:pt modelId="{C81859A7-5E09-CD45-873F-07B5484CE749}" type="sibTrans" cxnId="{09E02CF1-6BFD-0846-8B94-CA649984F386}">
      <dgm:prSet/>
      <dgm:spPr/>
      <dgm:t>
        <a:bodyPr/>
        <a:lstStyle/>
        <a:p>
          <a:endParaRPr lang="fr-FR"/>
        </a:p>
      </dgm:t>
    </dgm:pt>
    <dgm:pt modelId="{8C660785-2C2A-F944-A0E5-06689150A0A7}">
      <dgm:prSet/>
      <dgm:spPr/>
      <dgm:t>
        <a:bodyPr/>
        <a:lstStyle/>
        <a:p>
          <a:r>
            <a:rPr lang="fr-CA" dirty="0" smtClean="0"/>
            <a:t>7-1 Optimiser les choix individuels et l’autonomie</a:t>
          </a:r>
          <a:endParaRPr lang="fr-CA" dirty="0"/>
        </a:p>
      </dgm:t>
    </dgm:pt>
    <dgm:pt modelId="{40F28ECB-0A95-5247-A138-57CAFC882E49}" type="parTrans" cxnId="{5CD8B8AD-5CAF-FD4A-A103-36A7D1B1086F}">
      <dgm:prSet/>
      <dgm:spPr/>
      <dgm:t>
        <a:bodyPr/>
        <a:lstStyle/>
        <a:p>
          <a:endParaRPr lang="fr-FR"/>
        </a:p>
      </dgm:t>
    </dgm:pt>
    <dgm:pt modelId="{62859E71-6B55-C844-9728-49DB90764106}" type="sibTrans" cxnId="{5CD8B8AD-5CAF-FD4A-A103-36A7D1B1086F}">
      <dgm:prSet/>
      <dgm:spPr/>
      <dgm:t>
        <a:bodyPr/>
        <a:lstStyle/>
        <a:p>
          <a:endParaRPr lang="fr-FR"/>
        </a:p>
      </dgm:t>
    </dgm:pt>
    <dgm:pt modelId="{520D5527-E80D-3A45-92FE-1D28A5D83B1A}">
      <dgm:prSet/>
      <dgm:spPr/>
      <dgm:t>
        <a:bodyPr/>
        <a:lstStyle/>
        <a:p>
          <a:r>
            <a:rPr lang="fr-CA" dirty="0" smtClean="0"/>
            <a:t>3-3 Guider le traitement, la visualisation et la manipulation de l’information</a:t>
          </a:r>
          <a:endParaRPr lang="fr-CA" dirty="0"/>
        </a:p>
      </dgm:t>
    </dgm:pt>
    <dgm:pt modelId="{6905858E-585A-6A40-B64D-4485BCC0B433}" type="parTrans" cxnId="{EF032031-3B46-D842-8A41-21A4DBCD3961}">
      <dgm:prSet/>
      <dgm:spPr/>
      <dgm:t>
        <a:bodyPr/>
        <a:lstStyle/>
        <a:p>
          <a:endParaRPr lang="fr-FR"/>
        </a:p>
      </dgm:t>
    </dgm:pt>
    <dgm:pt modelId="{34C17B2E-EB53-7641-B877-2B2651F46BA5}" type="sibTrans" cxnId="{EF032031-3B46-D842-8A41-21A4DBCD3961}">
      <dgm:prSet/>
      <dgm:spPr/>
      <dgm:t>
        <a:bodyPr/>
        <a:lstStyle/>
        <a:p>
          <a:endParaRPr lang="fr-FR"/>
        </a:p>
      </dgm:t>
    </dgm:pt>
    <dgm:pt modelId="{C93299F1-41AE-6942-990B-474D2C9DFFA4}" type="pres">
      <dgm:prSet presAssocID="{98E23CE6-86DF-6F4D-AED6-AA0184A7C9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4357A5D-F8E9-D549-9665-7DE958E30F6E}" type="pres">
      <dgm:prSet presAssocID="{6A666AE1-FA29-6C47-B5F5-B3C52456C523}" presName="composite" presStyleCnt="0"/>
      <dgm:spPr/>
      <dgm:t>
        <a:bodyPr/>
        <a:lstStyle/>
        <a:p>
          <a:endParaRPr lang="fr-FR"/>
        </a:p>
      </dgm:t>
    </dgm:pt>
    <dgm:pt modelId="{8F9DC218-D390-ED4D-8B38-EF05B34505CF}" type="pres">
      <dgm:prSet presAssocID="{6A666AE1-FA29-6C47-B5F5-B3C52456C52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92F4E5-01E4-2F47-946F-4A651F5AF830}" type="pres">
      <dgm:prSet presAssocID="{6A666AE1-FA29-6C47-B5F5-B3C52456C523}" presName="descendantText" presStyleLbl="alignAcc1" presStyleIdx="0" presStyleCnt="4" custLinFactNeighborX="0" custLinFactNeighborY="192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ADF8F0-E65D-764C-BA7C-51607213CB3D}" type="pres">
      <dgm:prSet presAssocID="{A194765E-1786-CE4C-A0BE-09F05E336D53}" presName="sp" presStyleCnt="0"/>
      <dgm:spPr/>
      <dgm:t>
        <a:bodyPr/>
        <a:lstStyle/>
        <a:p>
          <a:endParaRPr lang="fr-FR"/>
        </a:p>
      </dgm:t>
    </dgm:pt>
    <dgm:pt modelId="{687AEB0A-5803-7745-B373-120AE22AD24D}" type="pres">
      <dgm:prSet presAssocID="{98A0C5EC-7AEC-BC44-8B74-1D8501CC0C0B}" presName="composite" presStyleCnt="0"/>
      <dgm:spPr/>
      <dgm:t>
        <a:bodyPr/>
        <a:lstStyle/>
        <a:p>
          <a:endParaRPr lang="fr-FR"/>
        </a:p>
      </dgm:t>
    </dgm:pt>
    <dgm:pt modelId="{40065188-B5F3-1147-9D53-3ECB79E8CCA2}" type="pres">
      <dgm:prSet presAssocID="{98A0C5EC-7AEC-BC44-8B74-1D8501CC0C0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4F5590-1C77-B745-BED1-CF61370707F6}" type="pres">
      <dgm:prSet presAssocID="{98A0C5EC-7AEC-BC44-8B74-1D8501CC0C0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1ACB6F-63DD-2249-A144-D9C8FB9B7B5F}" type="pres">
      <dgm:prSet presAssocID="{DBA04271-184B-9B43-8250-249AA73B6AD1}" presName="sp" presStyleCnt="0"/>
      <dgm:spPr/>
      <dgm:t>
        <a:bodyPr/>
        <a:lstStyle/>
        <a:p>
          <a:endParaRPr lang="fr-FR"/>
        </a:p>
      </dgm:t>
    </dgm:pt>
    <dgm:pt modelId="{96798FF4-8AC0-2A43-A363-2A2B3CDC4E95}" type="pres">
      <dgm:prSet presAssocID="{2953CA3C-D42A-3846-904C-E79732C93B9E}" presName="composite" presStyleCnt="0"/>
      <dgm:spPr/>
      <dgm:t>
        <a:bodyPr/>
        <a:lstStyle/>
        <a:p>
          <a:endParaRPr lang="fr-FR"/>
        </a:p>
      </dgm:t>
    </dgm:pt>
    <dgm:pt modelId="{8C363BB7-F4AB-1B41-9F21-BBA71DF92BA2}" type="pres">
      <dgm:prSet presAssocID="{2953CA3C-D42A-3846-904C-E79732C93B9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E52260-A610-D94F-AC44-F08876191BDF}" type="pres">
      <dgm:prSet presAssocID="{2953CA3C-D42A-3846-904C-E79732C93B9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CED165-8210-7242-9C47-A71EEBD42DCE}" type="pres">
      <dgm:prSet presAssocID="{77267431-1B9E-BC43-B1A3-7031357A9556}" presName="sp" presStyleCnt="0"/>
      <dgm:spPr/>
      <dgm:t>
        <a:bodyPr/>
        <a:lstStyle/>
        <a:p>
          <a:endParaRPr lang="fr-FR"/>
        </a:p>
      </dgm:t>
    </dgm:pt>
    <dgm:pt modelId="{D506237B-9988-CD40-98DC-237CD91E2ED2}" type="pres">
      <dgm:prSet presAssocID="{4480070D-C0B2-744B-A2CB-A3C5CFD699D8}" presName="composite" presStyleCnt="0"/>
      <dgm:spPr/>
      <dgm:t>
        <a:bodyPr/>
        <a:lstStyle/>
        <a:p>
          <a:endParaRPr lang="fr-FR"/>
        </a:p>
      </dgm:t>
    </dgm:pt>
    <dgm:pt modelId="{1D706C59-F75B-E843-B4F6-3434CD60D27E}" type="pres">
      <dgm:prSet presAssocID="{4480070D-C0B2-744B-A2CB-A3C5CFD699D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A996D2-8359-344A-B358-29F12A51B179}" type="pres">
      <dgm:prSet presAssocID="{4480070D-C0B2-744B-A2CB-A3C5CFD699D8}" presName="descendantText" presStyleLbl="alignAcc1" presStyleIdx="3" presStyleCnt="4" custScaleY="1662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1370DCA-B5D3-C146-8264-33A58B9C04CF}" type="presOf" srcId="{C2AA76E7-7E83-484E-9082-E43926E17C0F}" destId="{FCE52260-A610-D94F-AC44-F08876191BDF}" srcOrd="0" destOrd="0" presId="urn:microsoft.com/office/officeart/2005/8/layout/chevron2"/>
    <dgm:cxn modelId="{23560B55-0519-D041-9CF9-713C203C24DE}" type="presOf" srcId="{98E23CE6-86DF-6F4D-AED6-AA0184A7C94A}" destId="{C93299F1-41AE-6942-990B-474D2C9DFFA4}" srcOrd="0" destOrd="0" presId="urn:microsoft.com/office/officeart/2005/8/layout/chevron2"/>
    <dgm:cxn modelId="{11583373-2871-2A46-94D6-BEA8ABF8A7B9}" type="presOf" srcId="{A60B9AC0-12CE-CB4F-B1D3-FE26E6BEB363}" destId="{8192F4E5-01E4-2F47-946F-4A651F5AF830}" srcOrd="0" destOrd="0" presId="urn:microsoft.com/office/officeart/2005/8/layout/chevron2"/>
    <dgm:cxn modelId="{5CD8B8AD-5CAF-FD4A-A103-36A7D1B1086F}" srcId="{9BDF2AE5-9964-A346-9BBE-F0A3DBC6F7EB}" destId="{8C660785-2C2A-F944-A0E5-06689150A0A7}" srcOrd="0" destOrd="0" parTransId="{40F28ECB-0A95-5247-A138-57CAFC882E49}" sibTransId="{62859E71-6B55-C844-9728-49DB90764106}"/>
    <dgm:cxn modelId="{59DB6A00-6B5D-E848-8A82-A5C6611F6CCF}" type="presOf" srcId="{98A0C5EC-7AEC-BC44-8B74-1D8501CC0C0B}" destId="{40065188-B5F3-1147-9D53-3ECB79E8CCA2}" srcOrd="0" destOrd="0" presId="urn:microsoft.com/office/officeart/2005/8/layout/chevron2"/>
    <dgm:cxn modelId="{C51D5076-0D98-9A42-9A5F-2077DFF2168C}" srcId="{4480070D-C0B2-744B-A2CB-A3C5CFD699D8}" destId="{A38C3436-3D0C-F04F-8EB7-1B6AB6BB2559}" srcOrd="0" destOrd="0" parTransId="{DDB4F67F-6C3A-8C42-B07E-D394E136263C}" sibTransId="{C7552F39-1A14-434F-8703-C92184167F46}"/>
    <dgm:cxn modelId="{A1EE2440-3C3B-554F-955B-40A3A4378787}" type="presOf" srcId="{9BDF2AE5-9964-A346-9BBE-F0A3DBC6F7EB}" destId="{7FA996D2-8359-344A-B358-29F12A51B179}" srcOrd="0" destOrd="3" presId="urn:microsoft.com/office/officeart/2005/8/layout/chevron2"/>
    <dgm:cxn modelId="{823B5E76-6E94-3847-8242-60D4101A0F4A}" srcId="{98E23CE6-86DF-6F4D-AED6-AA0184A7C94A}" destId="{98A0C5EC-7AEC-BC44-8B74-1D8501CC0C0B}" srcOrd="1" destOrd="0" parTransId="{4BC8CB66-B468-424F-B8AA-44C1EE705AA2}" sibTransId="{DBA04271-184B-9B43-8250-249AA73B6AD1}"/>
    <dgm:cxn modelId="{C511AEA1-63DC-E547-AEB6-26B0346D0390}" srcId="{6A666AE1-FA29-6C47-B5F5-B3C52456C523}" destId="{A2DC727A-7160-5544-979B-C3B4BA5BCC0D}" srcOrd="1" destOrd="0" parTransId="{CF3C4975-A16A-464C-9786-55F3AAB8E78B}" sibTransId="{4F872243-BA29-3049-B6C4-37B86ABF402F}"/>
    <dgm:cxn modelId="{48BF3C95-30C1-1B4B-A00C-2E8324864BCD}" srcId="{98A0C5EC-7AEC-BC44-8B74-1D8501CC0C0B}" destId="{55A62B58-F571-BC4B-AB71-8FCE52BA0A45}" srcOrd="0" destOrd="0" parTransId="{5DBAE673-8C17-9F42-8951-0C539FB2936D}" sibTransId="{C4937244-ED66-9541-89D8-322A8468ACD7}"/>
    <dgm:cxn modelId="{8980EDAF-5CD8-B94D-B5C6-26E012B95914}" type="presOf" srcId="{2953CA3C-D42A-3846-904C-E79732C93B9E}" destId="{8C363BB7-F4AB-1B41-9F21-BBA71DF92BA2}" srcOrd="0" destOrd="0" presId="urn:microsoft.com/office/officeart/2005/8/layout/chevron2"/>
    <dgm:cxn modelId="{695999DF-967C-9A40-A42D-31712D0EE534}" type="presOf" srcId="{6A666AE1-FA29-6C47-B5F5-B3C52456C523}" destId="{8F9DC218-D390-ED4D-8B38-EF05B34505CF}" srcOrd="0" destOrd="0" presId="urn:microsoft.com/office/officeart/2005/8/layout/chevron2"/>
    <dgm:cxn modelId="{D24136A7-7CC5-5649-8665-67726404F2A0}" srcId="{2953CA3C-D42A-3846-904C-E79732C93B9E}" destId="{C2AA76E7-7E83-484E-9082-E43926E17C0F}" srcOrd="0" destOrd="0" parTransId="{93D18EBE-75C1-AF49-83F3-59608388B888}" sibTransId="{F0E24392-ED4A-DA48-8581-5CCC0C0538FF}"/>
    <dgm:cxn modelId="{1F68ED08-8B8D-0B42-B9E2-0B30AA5C498D}" type="presOf" srcId="{4480070D-C0B2-744B-A2CB-A3C5CFD699D8}" destId="{1D706C59-F75B-E843-B4F6-3434CD60D27E}" srcOrd="0" destOrd="0" presId="urn:microsoft.com/office/officeart/2005/8/layout/chevron2"/>
    <dgm:cxn modelId="{B5426834-FBE0-344A-B49F-F7522DEAFB5E}" type="presOf" srcId="{520D5527-E80D-3A45-92FE-1D28A5D83B1A}" destId="{7FA996D2-8359-344A-B358-29F12A51B179}" srcOrd="0" destOrd="2" presId="urn:microsoft.com/office/officeart/2005/8/layout/chevron2"/>
    <dgm:cxn modelId="{EF032031-3B46-D842-8A41-21A4DBCD3961}" srcId="{A38C3436-3D0C-F04F-8EB7-1B6AB6BB2559}" destId="{520D5527-E80D-3A45-92FE-1D28A5D83B1A}" srcOrd="1" destOrd="0" parTransId="{6905858E-585A-6A40-B64D-4485BCC0B433}" sibTransId="{34C17B2E-EB53-7641-B877-2B2651F46BA5}"/>
    <dgm:cxn modelId="{D5C1C2CB-9F9C-CB4E-A356-4E70AEA99276}" type="presOf" srcId="{A2DC727A-7160-5544-979B-C3B4BA5BCC0D}" destId="{8192F4E5-01E4-2F47-946F-4A651F5AF830}" srcOrd="0" destOrd="1" presId="urn:microsoft.com/office/officeart/2005/8/layout/chevron2"/>
    <dgm:cxn modelId="{0A6BC18B-00D9-544C-938B-F88B94005F01}" type="presOf" srcId="{57B2EFB0-2BEC-1742-8369-3BBC4F12345B}" destId="{7FA996D2-8359-344A-B358-29F12A51B179}" srcOrd="0" destOrd="1" presId="urn:microsoft.com/office/officeart/2005/8/layout/chevron2"/>
    <dgm:cxn modelId="{EF410E50-0A33-B341-88DF-DF7059212345}" type="presOf" srcId="{55A62B58-F571-BC4B-AB71-8FCE52BA0A45}" destId="{CA4F5590-1C77-B745-BED1-CF61370707F6}" srcOrd="0" destOrd="0" presId="urn:microsoft.com/office/officeart/2005/8/layout/chevron2"/>
    <dgm:cxn modelId="{694C5FDE-C692-0B4E-BBD0-401690EEF39F}" type="presOf" srcId="{8C660785-2C2A-F944-A0E5-06689150A0A7}" destId="{7FA996D2-8359-344A-B358-29F12A51B179}" srcOrd="0" destOrd="4" presId="urn:microsoft.com/office/officeart/2005/8/layout/chevron2"/>
    <dgm:cxn modelId="{7F0BBCB7-3209-DB4A-8F3C-77DF4B33EE75}" srcId="{A38C3436-3D0C-F04F-8EB7-1B6AB6BB2559}" destId="{57B2EFB0-2BEC-1742-8369-3BBC4F12345B}" srcOrd="0" destOrd="0" parTransId="{835D618F-3CE1-FC45-8EDC-66D24EC11D26}" sibTransId="{B249080C-A869-5746-ADC0-C1E6112CB9B7}"/>
    <dgm:cxn modelId="{4F7CD9F6-CF87-C840-BCC6-06A754E07806}" srcId="{98E23CE6-86DF-6F4D-AED6-AA0184A7C94A}" destId="{2953CA3C-D42A-3846-904C-E79732C93B9E}" srcOrd="2" destOrd="0" parTransId="{B6B3445C-62B6-7048-A6B4-914186515BC4}" sibTransId="{77267431-1B9E-BC43-B1A3-7031357A9556}"/>
    <dgm:cxn modelId="{DF4824BD-4D05-3743-8677-D057C9C87769}" type="presOf" srcId="{228ACD05-0011-7F43-9E07-B2CCA4BB5C6A}" destId="{CA4F5590-1C77-B745-BED1-CF61370707F6}" srcOrd="0" destOrd="1" presId="urn:microsoft.com/office/officeart/2005/8/layout/chevron2"/>
    <dgm:cxn modelId="{74138149-7137-9D4A-97C3-24E5DC7A9030}" srcId="{98A0C5EC-7AEC-BC44-8B74-1D8501CC0C0B}" destId="{228ACD05-0011-7F43-9E07-B2CCA4BB5C6A}" srcOrd="1" destOrd="0" parTransId="{16C98F6C-2B49-104B-A683-832C8355F869}" sibTransId="{7ED1E9B1-B077-3C48-8989-907F8EEB21D2}"/>
    <dgm:cxn modelId="{0DA51405-6D29-8D49-982A-6522A1F53891}" srcId="{98E23CE6-86DF-6F4D-AED6-AA0184A7C94A}" destId="{6A666AE1-FA29-6C47-B5F5-B3C52456C523}" srcOrd="0" destOrd="0" parTransId="{2BA999EC-232E-FF46-9ED1-B324E76E82EC}" sibTransId="{A194765E-1786-CE4C-A0BE-09F05E336D53}"/>
    <dgm:cxn modelId="{623FD620-9D97-7749-9FFE-F831EB0F954C}" srcId="{98E23CE6-86DF-6F4D-AED6-AA0184A7C94A}" destId="{4480070D-C0B2-744B-A2CB-A3C5CFD699D8}" srcOrd="3" destOrd="0" parTransId="{B4988502-EAC8-2043-8652-FE7F9C700592}" sibTransId="{388CCDAB-9109-154F-A631-1D455EC9F40F}"/>
    <dgm:cxn modelId="{4885402E-7DCB-964A-BA40-0A3F7CA8402E}" type="presOf" srcId="{A38C3436-3D0C-F04F-8EB7-1B6AB6BB2559}" destId="{7FA996D2-8359-344A-B358-29F12A51B179}" srcOrd="0" destOrd="0" presId="urn:microsoft.com/office/officeart/2005/8/layout/chevron2"/>
    <dgm:cxn modelId="{09E02CF1-6BFD-0846-8B94-CA649984F386}" srcId="{4480070D-C0B2-744B-A2CB-A3C5CFD699D8}" destId="{9BDF2AE5-9964-A346-9BBE-F0A3DBC6F7EB}" srcOrd="1" destOrd="0" parTransId="{20E50F2E-98CD-8C40-8448-FF919A01D424}" sibTransId="{C81859A7-5E09-CD45-873F-07B5484CE749}"/>
    <dgm:cxn modelId="{BCF5A168-0461-814E-B4A0-B3CC1E1815C7}" srcId="{6A666AE1-FA29-6C47-B5F5-B3C52456C523}" destId="{A60B9AC0-12CE-CB4F-B1D3-FE26E6BEB363}" srcOrd="0" destOrd="0" parTransId="{67EFB62F-726A-514E-A361-9B72094F22B9}" sibTransId="{27C852B7-1660-0E4E-B426-610F0D5FE268}"/>
    <dgm:cxn modelId="{954AD7A8-FC7D-A047-AEC2-09470836EC59}" type="presParOf" srcId="{C93299F1-41AE-6942-990B-474D2C9DFFA4}" destId="{04357A5D-F8E9-D549-9665-7DE958E30F6E}" srcOrd="0" destOrd="0" presId="urn:microsoft.com/office/officeart/2005/8/layout/chevron2"/>
    <dgm:cxn modelId="{75DB613A-9A60-EA46-880D-1406236E74EB}" type="presParOf" srcId="{04357A5D-F8E9-D549-9665-7DE958E30F6E}" destId="{8F9DC218-D390-ED4D-8B38-EF05B34505CF}" srcOrd="0" destOrd="0" presId="urn:microsoft.com/office/officeart/2005/8/layout/chevron2"/>
    <dgm:cxn modelId="{5931D5DE-EC1D-854B-8D24-D7BD899AE7A7}" type="presParOf" srcId="{04357A5D-F8E9-D549-9665-7DE958E30F6E}" destId="{8192F4E5-01E4-2F47-946F-4A651F5AF830}" srcOrd="1" destOrd="0" presId="urn:microsoft.com/office/officeart/2005/8/layout/chevron2"/>
    <dgm:cxn modelId="{7D608139-3515-1D43-940A-0AF65A991F17}" type="presParOf" srcId="{C93299F1-41AE-6942-990B-474D2C9DFFA4}" destId="{3EADF8F0-E65D-764C-BA7C-51607213CB3D}" srcOrd="1" destOrd="0" presId="urn:microsoft.com/office/officeart/2005/8/layout/chevron2"/>
    <dgm:cxn modelId="{C772C4C8-A036-D147-97AA-A89066A12B1F}" type="presParOf" srcId="{C93299F1-41AE-6942-990B-474D2C9DFFA4}" destId="{687AEB0A-5803-7745-B373-120AE22AD24D}" srcOrd="2" destOrd="0" presId="urn:microsoft.com/office/officeart/2005/8/layout/chevron2"/>
    <dgm:cxn modelId="{DA3D015C-3BC2-2A47-8189-F4971C723965}" type="presParOf" srcId="{687AEB0A-5803-7745-B373-120AE22AD24D}" destId="{40065188-B5F3-1147-9D53-3ECB79E8CCA2}" srcOrd="0" destOrd="0" presId="urn:microsoft.com/office/officeart/2005/8/layout/chevron2"/>
    <dgm:cxn modelId="{3C88D772-49A3-9F42-9EBC-29A94E37B0E0}" type="presParOf" srcId="{687AEB0A-5803-7745-B373-120AE22AD24D}" destId="{CA4F5590-1C77-B745-BED1-CF61370707F6}" srcOrd="1" destOrd="0" presId="urn:microsoft.com/office/officeart/2005/8/layout/chevron2"/>
    <dgm:cxn modelId="{BD6ED27D-4DC6-A347-9483-D0E316DA9C7C}" type="presParOf" srcId="{C93299F1-41AE-6942-990B-474D2C9DFFA4}" destId="{031ACB6F-63DD-2249-A144-D9C8FB9B7B5F}" srcOrd="3" destOrd="0" presId="urn:microsoft.com/office/officeart/2005/8/layout/chevron2"/>
    <dgm:cxn modelId="{559857E8-B7A2-E544-979E-80A48FA24FA0}" type="presParOf" srcId="{C93299F1-41AE-6942-990B-474D2C9DFFA4}" destId="{96798FF4-8AC0-2A43-A363-2A2B3CDC4E95}" srcOrd="4" destOrd="0" presId="urn:microsoft.com/office/officeart/2005/8/layout/chevron2"/>
    <dgm:cxn modelId="{85B7395E-9120-9643-B868-03ACD7167E5F}" type="presParOf" srcId="{96798FF4-8AC0-2A43-A363-2A2B3CDC4E95}" destId="{8C363BB7-F4AB-1B41-9F21-BBA71DF92BA2}" srcOrd="0" destOrd="0" presId="urn:microsoft.com/office/officeart/2005/8/layout/chevron2"/>
    <dgm:cxn modelId="{55F16C46-43A6-1D4E-AC3F-62C82B16159A}" type="presParOf" srcId="{96798FF4-8AC0-2A43-A363-2A2B3CDC4E95}" destId="{FCE52260-A610-D94F-AC44-F08876191BDF}" srcOrd="1" destOrd="0" presId="urn:microsoft.com/office/officeart/2005/8/layout/chevron2"/>
    <dgm:cxn modelId="{0BB5E8BF-EA96-094B-A53C-4484D1CBB6E6}" type="presParOf" srcId="{C93299F1-41AE-6942-990B-474D2C9DFFA4}" destId="{F4CED165-8210-7242-9C47-A71EEBD42DCE}" srcOrd="5" destOrd="0" presId="urn:microsoft.com/office/officeart/2005/8/layout/chevron2"/>
    <dgm:cxn modelId="{4D79471E-423E-3845-BD6B-1DF0C38A8FD3}" type="presParOf" srcId="{C93299F1-41AE-6942-990B-474D2C9DFFA4}" destId="{D506237B-9988-CD40-98DC-237CD91E2ED2}" srcOrd="6" destOrd="0" presId="urn:microsoft.com/office/officeart/2005/8/layout/chevron2"/>
    <dgm:cxn modelId="{572BC0D2-BD6B-5147-AF8F-27855A604C01}" type="presParOf" srcId="{D506237B-9988-CD40-98DC-237CD91E2ED2}" destId="{1D706C59-F75B-E843-B4F6-3434CD60D27E}" srcOrd="0" destOrd="0" presId="urn:microsoft.com/office/officeart/2005/8/layout/chevron2"/>
    <dgm:cxn modelId="{49E4D6CD-56C4-1C4B-B448-9E87B6A7C4F1}" type="presParOf" srcId="{D506237B-9988-CD40-98DC-237CD91E2ED2}" destId="{7FA996D2-8359-344A-B358-29F12A51B1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E23CE6-86DF-6F4D-AED6-AA0184A7C94A}" type="doc">
      <dgm:prSet loTypeId="urn:microsoft.com/office/officeart/2005/8/layout/chevron2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6A666AE1-FA29-6C47-B5F5-B3C52456C523}">
      <dgm:prSet phldrT="[Texte]"/>
      <dgm:spPr/>
      <dgm:t>
        <a:bodyPr/>
        <a:lstStyle/>
        <a:p>
          <a:r>
            <a:rPr lang="fr-FR" dirty="0" smtClean="0"/>
            <a:t>Barrières</a:t>
          </a:r>
          <a:endParaRPr lang="fr-FR" dirty="0"/>
        </a:p>
      </dgm:t>
    </dgm:pt>
    <dgm:pt modelId="{2BA999EC-232E-FF46-9ED1-B324E76E82EC}" type="parTrans" cxnId="{0DA51405-6D29-8D49-982A-6522A1F53891}">
      <dgm:prSet/>
      <dgm:spPr/>
      <dgm:t>
        <a:bodyPr/>
        <a:lstStyle/>
        <a:p>
          <a:endParaRPr lang="fr-FR"/>
        </a:p>
      </dgm:t>
    </dgm:pt>
    <dgm:pt modelId="{A194765E-1786-CE4C-A0BE-09F05E336D53}" type="sibTrans" cxnId="{0DA51405-6D29-8D49-982A-6522A1F53891}">
      <dgm:prSet/>
      <dgm:spPr/>
      <dgm:t>
        <a:bodyPr/>
        <a:lstStyle/>
        <a:p>
          <a:endParaRPr lang="fr-FR"/>
        </a:p>
      </dgm:t>
    </dgm:pt>
    <dgm:pt modelId="{A60B9AC0-12CE-CB4F-B1D3-FE26E6BEB363}">
      <dgm:prSet phldrT="[Texte]"/>
      <dgm:spPr/>
      <dgm:t>
        <a:bodyPr/>
        <a:lstStyle/>
        <a:p>
          <a:r>
            <a:rPr lang="fr-CA" smtClean="0"/>
            <a:t>Besoin d’accessibilité des PPT utilisés lors des exposés </a:t>
          </a:r>
          <a:endParaRPr lang="fr-FR" dirty="0"/>
        </a:p>
      </dgm:t>
    </dgm:pt>
    <dgm:pt modelId="{67EFB62F-726A-514E-A361-9B72094F22B9}" type="parTrans" cxnId="{BCF5A168-0461-814E-B4A0-B3CC1E1815C7}">
      <dgm:prSet/>
      <dgm:spPr/>
      <dgm:t>
        <a:bodyPr/>
        <a:lstStyle/>
        <a:p>
          <a:endParaRPr lang="fr-FR"/>
        </a:p>
      </dgm:t>
    </dgm:pt>
    <dgm:pt modelId="{27C852B7-1660-0E4E-B426-610F0D5FE268}" type="sibTrans" cxnId="{BCF5A168-0461-814E-B4A0-B3CC1E1815C7}">
      <dgm:prSet/>
      <dgm:spPr/>
      <dgm:t>
        <a:bodyPr/>
        <a:lstStyle/>
        <a:p>
          <a:endParaRPr lang="fr-FR"/>
        </a:p>
      </dgm:t>
    </dgm:pt>
    <dgm:pt modelId="{98A0C5EC-7AEC-BC44-8B74-1D8501CC0C0B}">
      <dgm:prSet phldrT="[Texte]"/>
      <dgm:spPr/>
      <dgm:t>
        <a:bodyPr/>
        <a:lstStyle/>
        <a:p>
          <a:r>
            <a:rPr lang="fr-FR" dirty="0" smtClean="0"/>
            <a:t>Solutions envisagées</a:t>
          </a:r>
          <a:endParaRPr lang="fr-FR" dirty="0"/>
        </a:p>
      </dgm:t>
    </dgm:pt>
    <dgm:pt modelId="{4BC8CB66-B468-424F-B8AA-44C1EE705AA2}" type="parTrans" cxnId="{823B5E76-6E94-3847-8242-60D4101A0F4A}">
      <dgm:prSet/>
      <dgm:spPr/>
      <dgm:t>
        <a:bodyPr/>
        <a:lstStyle/>
        <a:p>
          <a:endParaRPr lang="fr-FR"/>
        </a:p>
      </dgm:t>
    </dgm:pt>
    <dgm:pt modelId="{DBA04271-184B-9B43-8250-249AA73B6AD1}" type="sibTrans" cxnId="{823B5E76-6E94-3847-8242-60D4101A0F4A}">
      <dgm:prSet/>
      <dgm:spPr/>
      <dgm:t>
        <a:bodyPr/>
        <a:lstStyle/>
        <a:p>
          <a:endParaRPr lang="fr-FR"/>
        </a:p>
      </dgm:t>
    </dgm:pt>
    <dgm:pt modelId="{4480070D-C0B2-744B-A2CB-A3C5CFD699D8}">
      <dgm:prSet phldrT="[Texte]"/>
      <dgm:spPr/>
      <dgm:t>
        <a:bodyPr/>
        <a:lstStyle/>
        <a:p>
          <a:r>
            <a:rPr lang="fr-FR" dirty="0" smtClean="0"/>
            <a:t>Principes CUA</a:t>
          </a:r>
          <a:endParaRPr lang="fr-FR" dirty="0"/>
        </a:p>
      </dgm:t>
    </dgm:pt>
    <dgm:pt modelId="{B4988502-EAC8-2043-8652-FE7F9C700592}" type="parTrans" cxnId="{623FD620-9D97-7749-9FFE-F831EB0F954C}">
      <dgm:prSet/>
      <dgm:spPr/>
      <dgm:t>
        <a:bodyPr/>
        <a:lstStyle/>
        <a:p>
          <a:endParaRPr lang="fr-FR"/>
        </a:p>
      </dgm:t>
    </dgm:pt>
    <dgm:pt modelId="{388CCDAB-9109-154F-A631-1D455EC9F40F}" type="sibTrans" cxnId="{623FD620-9D97-7749-9FFE-F831EB0F954C}">
      <dgm:prSet/>
      <dgm:spPr/>
      <dgm:t>
        <a:bodyPr/>
        <a:lstStyle/>
        <a:p>
          <a:endParaRPr lang="fr-FR"/>
        </a:p>
      </dgm:t>
    </dgm:pt>
    <dgm:pt modelId="{7B800705-E778-3349-945E-F83B1013AF0C}">
      <dgm:prSet phldrT="[Texte]"/>
      <dgm:spPr/>
      <dgm:t>
        <a:bodyPr/>
        <a:lstStyle/>
        <a:p>
          <a:r>
            <a:rPr lang="fr-CA" dirty="0" smtClean="0"/>
            <a:t>Principe I : Offrir plusieurs moyens de </a:t>
          </a:r>
          <a:r>
            <a:rPr lang="fr-CA" b="1" dirty="0" smtClean="0"/>
            <a:t>Représentation</a:t>
          </a:r>
          <a:endParaRPr lang="fr-FR" b="1" dirty="0"/>
        </a:p>
      </dgm:t>
    </dgm:pt>
    <dgm:pt modelId="{171C4866-0CD8-4847-86F4-190D11C647B4}" type="parTrans" cxnId="{3B79E16F-B01C-1247-A7BD-BC43DC0A86D2}">
      <dgm:prSet/>
      <dgm:spPr/>
      <dgm:t>
        <a:bodyPr/>
        <a:lstStyle/>
        <a:p>
          <a:endParaRPr lang="fr-FR"/>
        </a:p>
      </dgm:t>
    </dgm:pt>
    <dgm:pt modelId="{5ACA2B5D-5D25-D746-AC9F-154F69F3C680}" type="sibTrans" cxnId="{3B79E16F-B01C-1247-A7BD-BC43DC0A86D2}">
      <dgm:prSet/>
      <dgm:spPr/>
      <dgm:t>
        <a:bodyPr/>
        <a:lstStyle/>
        <a:p>
          <a:endParaRPr lang="fr-FR"/>
        </a:p>
      </dgm:t>
    </dgm:pt>
    <dgm:pt modelId="{2953CA3C-D42A-3846-904C-E79732C93B9E}">
      <dgm:prSet/>
      <dgm:spPr/>
      <dgm:t>
        <a:bodyPr/>
        <a:lstStyle/>
        <a:p>
          <a:r>
            <a:rPr lang="fr-FR" dirty="0" smtClean="0"/>
            <a:t>Ajustement de la professeure</a:t>
          </a:r>
          <a:endParaRPr lang="fr-FR" dirty="0"/>
        </a:p>
      </dgm:t>
    </dgm:pt>
    <dgm:pt modelId="{B6B3445C-62B6-7048-A6B4-914186515BC4}" type="parTrans" cxnId="{4F7CD9F6-CF87-C840-BCC6-06A754E07806}">
      <dgm:prSet/>
      <dgm:spPr/>
      <dgm:t>
        <a:bodyPr/>
        <a:lstStyle/>
        <a:p>
          <a:endParaRPr lang="fr-FR"/>
        </a:p>
      </dgm:t>
    </dgm:pt>
    <dgm:pt modelId="{77267431-1B9E-BC43-B1A3-7031357A9556}" type="sibTrans" cxnId="{4F7CD9F6-CF87-C840-BCC6-06A754E07806}">
      <dgm:prSet/>
      <dgm:spPr/>
      <dgm:t>
        <a:bodyPr/>
        <a:lstStyle/>
        <a:p>
          <a:endParaRPr lang="fr-FR"/>
        </a:p>
      </dgm:t>
    </dgm:pt>
    <dgm:pt modelId="{C2AA76E7-7E83-484E-9082-E43926E17C0F}">
      <dgm:prSet/>
      <dgm:spPr/>
      <dgm:t>
        <a:bodyPr/>
        <a:lstStyle/>
        <a:p>
          <a:r>
            <a:rPr lang="fr-CA" dirty="0" smtClean="0"/>
            <a:t>Disponibles dans le cours sur </a:t>
          </a:r>
          <a:r>
            <a:rPr lang="fr-CA" dirty="0" err="1" smtClean="0"/>
            <a:t>StudiUM</a:t>
          </a:r>
          <a:r>
            <a:rPr lang="fr-CA" dirty="0" smtClean="0"/>
            <a:t> : ajout indication dans le plan de cours</a:t>
          </a:r>
          <a:endParaRPr lang="fr-FR" dirty="0"/>
        </a:p>
      </dgm:t>
    </dgm:pt>
    <dgm:pt modelId="{93D18EBE-75C1-AF49-83F3-59608388B888}" type="parTrans" cxnId="{D24136A7-7CC5-5649-8665-67726404F2A0}">
      <dgm:prSet/>
      <dgm:spPr/>
      <dgm:t>
        <a:bodyPr/>
        <a:lstStyle/>
        <a:p>
          <a:endParaRPr lang="fr-FR"/>
        </a:p>
      </dgm:t>
    </dgm:pt>
    <dgm:pt modelId="{F0E24392-ED4A-DA48-8581-5CCC0C0538FF}" type="sibTrans" cxnId="{D24136A7-7CC5-5649-8665-67726404F2A0}">
      <dgm:prSet/>
      <dgm:spPr/>
      <dgm:t>
        <a:bodyPr/>
        <a:lstStyle/>
        <a:p>
          <a:endParaRPr lang="fr-FR"/>
        </a:p>
      </dgm:t>
    </dgm:pt>
    <dgm:pt modelId="{47FB9E59-F836-AB4B-8C92-5E839E611E0B}">
      <dgm:prSet/>
      <dgm:spPr/>
      <dgm:t>
        <a:bodyPr/>
        <a:lstStyle/>
        <a:p>
          <a:r>
            <a:rPr lang="fr-CA" dirty="0" smtClean="0"/>
            <a:t>Mise en ligne des PPT avant chaque séance sur </a:t>
          </a:r>
          <a:r>
            <a:rPr lang="fr-CA" dirty="0" err="1" smtClean="0"/>
            <a:t>StudiUM</a:t>
          </a:r>
          <a:r>
            <a:rPr lang="fr-CA" dirty="0" smtClean="0"/>
            <a:t>  en format accessible </a:t>
          </a:r>
          <a:br>
            <a:rPr lang="fr-CA" dirty="0" smtClean="0"/>
          </a:br>
          <a:r>
            <a:rPr lang="fr-CA" dirty="0" smtClean="0"/>
            <a:t>(</a:t>
          </a:r>
          <a:r>
            <a:rPr lang="fr-CA" dirty="0" err="1" smtClean="0"/>
            <a:t>c.f</a:t>
          </a:r>
          <a:r>
            <a:rPr lang="fr-CA" dirty="0" smtClean="0"/>
            <a:t>. lien vers les standards d’accessibilité)</a:t>
          </a:r>
          <a:endParaRPr lang="fr-CA" dirty="0"/>
        </a:p>
      </dgm:t>
    </dgm:pt>
    <dgm:pt modelId="{CC1D3AA1-F4A3-CF4D-97FF-A7C49718B3EC}" type="parTrans" cxnId="{B5DE95B8-840D-4546-AD4F-CD1D201E0878}">
      <dgm:prSet/>
      <dgm:spPr/>
      <dgm:t>
        <a:bodyPr/>
        <a:lstStyle/>
        <a:p>
          <a:endParaRPr lang="fr-FR"/>
        </a:p>
      </dgm:t>
    </dgm:pt>
    <dgm:pt modelId="{CAF33583-C318-7A42-9682-95B9BC5C42BD}" type="sibTrans" cxnId="{B5DE95B8-840D-4546-AD4F-CD1D201E0878}">
      <dgm:prSet/>
      <dgm:spPr/>
      <dgm:t>
        <a:bodyPr/>
        <a:lstStyle/>
        <a:p>
          <a:endParaRPr lang="fr-FR"/>
        </a:p>
      </dgm:t>
    </dgm:pt>
    <dgm:pt modelId="{32F4E756-0F33-914B-AA12-7C02D3D50FDB}">
      <dgm:prSet phldrT="[Texte]"/>
      <dgm:spPr/>
      <dgm:t>
        <a:bodyPr/>
        <a:lstStyle/>
        <a:p>
          <a:r>
            <a:rPr lang="fr-CA" dirty="0" smtClean="0"/>
            <a:t>Principe III : Offrir diverses possibilités pour éveiller l’intérêt</a:t>
          </a:r>
          <a:endParaRPr lang="fr-FR" dirty="0"/>
        </a:p>
      </dgm:t>
    </dgm:pt>
    <dgm:pt modelId="{6C60331B-F2CA-374B-8758-605E885793D7}" type="parTrans" cxnId="{FF5D9341-297C-854E-A95E-38062C1CE9A0}">
      <dgm:prSet/>
      <dgm:spPr/>
      <dgm:t>
        <a:bodyPr/>
        <a:lstStyle/>
        <a:p>
          <a:endParaRPr lang="fr-FR"/>
        </a:p>
      </dgm:t>
    </dgm:pt>
    <dgm:pt modelId="{A7E52ABA-AFBA-3442-932E-66CC3CAABFA9}" type="sibTrans" cxnId="{FF5D9341-297C-854E-A95E-38062C1CE9A0}">
      <dgm:prSet/>
      <dgm:spPr/>
      <dgm:t>
        <a:bodyPr/>
        <a:lstStyle/>
        <a:p>
          <a:endParaRPr lang="fr-FR"/>
        </a:p>
      </dgm:t>
    </dgm:pt>
    <dgm:pt modelId="{A47700FD-FD45-0040-881F-84C0B97FA2BB}">
      <dgm:prSet/>
      <dgm:spPr/>
      <dgm:t>
        <a:bodyPr/>
        <a:lstStyle/>
        <a:p>
          <a:r>
            <a:rPr lang="fr-CA" dirty="0" smtClean="0"/>
            <a:t>7-1 Optimiser les choix individuels et l’autonomie</a:t>
          </a:r>
          <a:endParaRPr lang="fr-CA" dirty="0"/>
        </a:p>
      </dgm:t>
    </dgm:pt>
    <dgm:pt modelId="{8881AFD7-BA05-674C-B1E7-6C97242026CD}" type="parTrans" cxnId="{B6E13C59-2A2C-D048-9167-2B53992D7ABE}">
      <dgm:prSet/>
      <dgm:spPr/>
      <dgm:t>
        <a:bodyPr/>
        <a:lstStyle/>
        <a:p>
          <a:endParaRPr lang="fr-FR"/>
        </a:p>
      </dgm:t>
    </dgm:pt>
    <dgm:pt modelId="{67E9E8CF-F520-8540-8639-6B8529F3B2F8}" type="sibTrans" cxnId="{B6E13C59-2A2C-D048-9167-2B53992D7ABE}">
      <dgm:prSet/>
      <dgm:spPr/>
      <dgm:t>
        <a:bodyPr/>
        <a:lstStyle/>
        <a:p>
          <a:endParaRPr lang="fr-FR"/>
        </a:p>
      </dgm:t>
    </dgm:pt>
    <dgm:pt modelId="{767A5A14-04BE-EA4D-A4D5-6EED2F22C2C8}">
      <dgm:prSet phldrT="[Texte]"/>
      <dgm:spPr/>
      <dgm:t>
        <a:bodyPr/>
        <a:lstStyle/>
        <a:p>
          <a:r>
            <a:rPr lang="fr-CA" dirty="0" smtClean="0"/>
            <a:t>1-1 Offrir plusieurs moyens de personnaliser la présentation de l’information</a:t>
          </a:r>
          <a:endParaRPr lang="fr-FR" dirty="0"/>
        </a:p>
      </dgm:t>
    </dgm:pt>
    <dgm:pt modelId="{3A60175B-BFFA-484E-B13F-E1FB0C79FFD8}" type="parTrans" cxnId="{606BD9EC-D78A-0F41-812E-457705FB21BB}">
      <dgm:prSet/>
      <dgm:spPr/>
      <dgm:t>
        <a:bodyPr/>
        <a:lstStyle/>
        <a:p>
          <a:endParaRPr lang="fr-FR"/>
        </a:p>
      </dgm:t>
    </dgm:pt>
    <dgm:pt modelId="{87334925-264F-AF41-B127-FCECF9760AE3}" type="sibTrans" cxnId="{606BD9EC-D78A-0F41-812E-457705FB21BB}">
      <dgm:prSet/>
      <dgm:spPr/>
      <dgm:t>
        <a:bodyPr/>
        <a:lstStyle/>
        <a:p>
          <a:endParaRPr lang="fr-FR"/>
        </a:p>
      </dgm:t>
    </dgm:pt>
    <dgm:pt modelId="{C93299F1-41AE-6942-990B-474D2C9DFFA4}" type="pres">
      <dgm:prSet presAssocID="{98E23CE6-86DF-6F4D-AED6-AA0184A7C9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4357A5D-F8E9-D549-9665-7DE958E30F6E}" type="pres">
      <dgm:prSet presAssocID="{6A666AE1-FA29-6C47-B5F5-B3C52456C523}" presName="composite" presStyleCnt="0"/>
      <dgm:spPr/>
      <dgm:t>
        <a:bodyPr/>
        <a:lstStyle/>
        <a:p>
          <a:endParaRPr lang="fr-FR"/>
        </a:p>
      </dgm:t>
    </dgm:pt>
    <dgm:pt modelId="{8F9DC218-D390-ED4D-8B38-EF05B34505CF}" type="pres">
      <dgm:prSet presAssocID="{6A666AE1-FA29-6C47-B5F5-B3C52456C52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92F4E5-01E4-2F47-946F-4A651F5AF830}" type="pres">
      <dgm:prSet presAssocID="{6A666AE1-FA29-6C47-B5F5-B3C52456C523}" presName="descendantText" presStyleLbl="alignAcc1" presStyleIdx="0" presStyleCnt="4" custLinFactNeighborX="0" custLinFactNeighborY="192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ADF8F0-E65D-764C-BA7C-51607213CB3D}" type="pres">
      <dgm:prSet presAssocID="{A194765E-1786-CE4C-A0BE-09F05E336D53}" presName="sp" presStyleCnt="0"/>
      <dgm:spPr/>
      <dgm:t>
        <a:bodyPr/>
        <a:lstStyle/>
        <a:p>
          <a:endParaRPr lang="fr-FR"/>
        </a:p>
      </dgm:t>
    </dgm:pt>
    <dgm:pt modelId="{687AEB0A-5803-7745-B373-120AE22AD24D}" type="pres">
      <dgm:prSet presAssocID="{98A0C5EC-7AEC-BC44-8B74-1D8501CC0C0B}" presName="composite" presStyleCnt="0"/>
      <dgm:spPr/>
      <dgm:t>
        <a:bodyPr/>
        <a:lstStyle/>
        <a:p>
          <a:endParaRPr lang="fr-FR"/>
        </a:p>
      </dgm:t>
    </dgm:pt>
    <dgm:pt modelId="{40065188-B5F3-1147-9D53-3ECB79E8CCA2}" type="pres">
      <dgm:prSet presAssocID="{98A0C5EC-7AEC-BC44-8B74-1D8501CC0C0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4F5590-1C77-B745-BED1-CF61370707F6}" type="pres">
      <dgm:prSet presAssocID="{98A0C5EC-7AEC-BC44-8B74-1D8501CC0C0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1ACB6F-63DD-2249-A144-D9C8FB9B7B5F}" type="pres">
      <dgm:prSet presAssocID="{DBA04271-184B-9B43-8250-249AA73B6AD1}" presName="sp" presStyleCnt="0"/>
      <dgm:spPr/>
      <dgm:t>
        <a:bodyPr/>
        <a:lstStyle/>
        <a:p>
          <a:endParaRPr lang="fr-FR"/>
        </a:p>
      </dgm:t>
    </dgm:pt>
    <dgm:pt modelId="{96798FF4-8AC0-2A43-A363-2A2B3CDC4E95}" type="pres">
      <dgm:prSet presAssocID="{2953CA3C-D42A-3846-904C-E79732C93B9E}" presName="composite" presStyleCnt="0"/>
      <dgm:spPr/>
      <dgm:t>
        <a:bodyPr/>
        <a:lstStyle/>
        <a:p>
          <a:endParaRPr lang="fr-FR"/>
        </a:p>
      </dgm:t>
    </dgm:pt>
    <dgm:pt modelId="{8C363BB7-F4AB-1B41-9F21-BBA71DF92BA2}" type="pres">
      <dgm:prSet presAssocID="{2953CA3C-D42A-3846-904C-E79732C93B9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E52260-A610-D94F-AC44-F08876191BDF}" type="pres">
      <dgm:prSet presAssocID="{2953CA3C-D42A-3846-904C-E79732C93B9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CED165-8210-7242-9C47-A71EEBD42DCE}" type="pres">
      <dgm:prSet presAssocID="{77267431-1B9E-BC43-B1A3-7031357A9556}" presName="sp" presStyleCnt="0"/>
      <dgm:spPr/>
      <dgm:t>
        <a:bodyPr/>
        <a:lstStyle/>
        <a:p>
          <a:endParaRPr lang="fr-FR"/>
        </a:p>
      </dgm:t>
    </dgm:pt>
    <dgm:pt modelId="{D506237B-9988-CD40-98DC-237CD91E2ED2}" type="pres">
      <dgm:prSet presAssocID="{4480070D-C0B2-744B-A2CB-A3C5CFD699D8}" presName="composite" presStyleCnt="0"/>
      <dgm:spPr/>
      <dgm:t>
        <a:bodyPr/>
        <a:lstStyle/>
        <a:p>
          <a:endParaRPr lang="fr-FR"/>
        </a:p>
      </dgm:t>
    </dgm:pt>
    <dgm:pt modelId="{1D706C59-F75B-E843-B4F6-3434CD60D27E}" type="pres">
      <dgm:prSet presAssocID="{4480070D-C0B2-744B-A2CB-A3C5CFD699D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A996D2-8359-344A-B358-29F12A51B179}" type="pres">
      <dgm:prSet presAssocID="{4480070D-C0B2-744B-A2CB-A3C5CFD699D8}" presName="descendantText" presStyleLbl="alignAcc1" presStyleIdx="3" presStyleCnt="4" custScaleY="1528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76979DA-A392-CF44-985E-53A9A0C14FAD}" type="presOf" srcId="{32F4E756-0F33-914B-AA12-7C02D3D50FDB}" destId="{7FA996D2-8359-344A-B358-29F12A51B179}" srcOrd="0" destOrd="2" presId="urn:microsoft.com/office/officeart/2005/8/layout/chevron2"/>
    <dgm:cxn modelId="{0DA51405-6D29-8D49-982A-6522A1F53891}" srcId="{98E23CE6-86DF-6F4D-AED6-AA0184A7C94A}" destId="{6A666AE1-FA29-6C47-B5F5-B3C52456C523}" srcOrd="0" destOrd="0" parTransId="{2BA999EC-232E-FF46-9ED1-B324E76E82EC}" sibTransId="{A194765E-1786-CE4C-A0BE-09F05E336D53}"/>
    <dgm:cxn modelId="{B98157C9-21ED-3A4E-87DA-5A2CE77012B3}" type="presOf" srcId="{A47700FD-FD45-0040-881F-84C0B97FA2BB}" destId="{7FA996D2-8359-344A-B358-29F12A51B179}" srcOrd="0" destOrd="3" presId="urn:microsoft.com/office/officeart/2005/8/layout/chevron2"/>
    <dgm:cxn modelId="{B5DE95B8-840D-4546-AD4F-CD1D201E0878}" srcId="{98A0C5EC-7AEC-BC44-8B74-1D8501CC0C0B}" destId="{47FB9E59-F836-AB4B-8C92-5E839E611E0B}" srcOrd="0" destOrd="0" parTransId="{CC1D3AA1-F4A3-CF4D-97FF-A7C49718B3EC}" sibTransId="{CAF33583-C318-7A42-9682-95B9BC5C42BD}"/>
    <dgm:cxn modelId="{B6E13C59-2A2C-D048-9167-2B53992D7ABE}" srcId="{32F4E756-0F33-914B-AA12-7C02D3D50FDB}" destId="{A47700FD-FD45-0040-881F-84C0B97FA2BB}" srcOrd="0" destOrd="0" parTransId="{8881AFD7-BA05-674C-B1E7-6C97242026CD}" sibTransId="{67E9E8CF-F520-8540-8639-6B8529F3B2F8}"/>
    <dgm:cxn modelId="{D24136A7-7CC5-5649-8665-67726404F2A0}" srcId="{2953CA3C-D42A-3846-904C-E79732C93B9E}" destId="{C2AA76E7-7E83-484E-9082-E43926E17C0F}" srcOrd="0" destOrd="0" parTransId="{93D18EBE-75C1-AF49-83F3-59608388B888}" sibTransId="{F0E24392-ED4A-DA48-8581-5CCC0C0538FF}"/>
    <dgm:cxn modelId="{3B79E16F-B01C-1247-A7BD-BC43DC0A86D2}" srcId="{4480070D-C0B2-744B-A2CB-A3C5CFD699D8}" destId="{7B800705-E778-3349-945E-F83B1013AF0C}" srcOrd="0" destOrd="0" parTransId="{171C4866-0CD8-4847-86F4-190D11C647B4}" sibTransId="{5ACA2B5D-5D25-D746-AC9F-154F69F3C680}"/>
    <dgm:cxn modelId="{0BD3BB97-0D97-D841-ADB3-91FA1AD833C1}" type="presOf" srcId="{767A5A14-04BE-EA4D-A4D5-6EED2F22C2C8}" destId="{7FA996D2-8359-344A-B358-29F12A51B179}" srcOrd="0" destOrd="1" presId="urn:microsoft.com/office/officeart/2005/8/layout/chevron2"/>
    <dgm:cxn modelId="{FF56498B-02D7-E44E-893D-C93EF93F1CA5}" type="presOf" srcId="{C2AA76E7-7E83-484E-9082-E43926E17C0F}" destId="{FCE52260-A610-D94F-AC44-F08876191BDF}" srcOrd="0" destOrd="0" presId="urn:microsoft.com/office/officeart/2005/8/layout/chevron2"/>
    <dgm:cxn modelId="{623FD620-9D97-7749-9FFE-F831EB0F954C}" srcId="{98E23CE6-86DF-6F4D-AED6-AA0184A7C94A}" destId="{4480070D-C0B2-744B-A2CB-A3C5CFD699D8}" srcOrd="3" destOrd="0" parTransId="{B4988502-EAC8-2043-8652-FE7F9C700592}" sibTransId="{388CCDAB-9109-154F-A631-1D455EC9F40F}"/>
    <dgm:cxn modelId="{3B73B607-FCD6-0447-83D8-D07FCB968132}" type="presOf" srcId="{6A666AE1-FA29-6C47-B5F5-B3C52456C523}" destId="{8F9DC218-D390-ED4D-8B38-EF05B34505CF}" srcOrd="0" destOrd="0" presId="urn:microsoft.com/office/officeart/2005/8/layout/chevron2"/>
    <dgm:cxn modelId="{4F7CD9F6-CF87-C840-BCC6-06A754E07806}" srcId="{98E23CE6-86DF-6F4D-AED6-AA0184A7C94A}" destId="{2953CA3C-D42A-3846-904C-E79732C93B9E}" srcOrd="2" destOrd="0" parTransId="{B6B3445C-62B6-7048-A6B4-914186515BC4}" sibTransId="{77267431-1B9E-BC43-B1A3-7031357A9556}"/>
    <dgm:cxn modelId="{606BD9EC-D78A-0F41-812E-457705FB21BB}" srcId="{7B800705-E778-3349-945E-F83B1013AF0C}" destId="{767A5A14-04BE-EA4D-A4D5-6EED2F22C2C8}" srcOrd="0" destOrd="0" parTransId="{3A60175B-BFFA-484E-B13F-E1FB0C79FFD8}" sibTransId="{87334925-264F-AF41-B127-FCECF9760AE3}"/>
    <dgm:cxn modelId="{8A5D467E-4B50-B344-AEDE-61E05CF6E813}" type="presOf" srcId="{98E23CE6-86DF-6F4D-AED6-AA0184A7C94A}" destId="{C93299F1-41AE-6942-990B-474D2C9DFFA4}" srcOrd="0" destOrd="0" presId="urn:microsoft.com/office/officeart/2005/8/layout/chevron2"/>
    <dgm:cxn modelId="{823B5E76-6E94-3847-8242-60D4101A0F4A}" srcId="{98E23CE6-86DF-6F4D-AED6-AA0184A7C94A}" destId="{98A0C5EC-7AEC-BC44-8B74-1D8501CC0C0B}" srcOrd="1" destOrd="0" parTransId="{4BC8CB66-B468-424F-B8AA-44C1EE705AA2}" sibTransId="{DBA04271-184B-9B43-8250-249AA73B6AD1}"/>
    <dgm:cxn modelId="{ADB11087-5844-B342-BD90-A86887AC0028}" type="presOf" srcId="{47FB9E59-F836-AB4B-8C92-5E839E611E0B}" destId="{CA4F5590-1C77-B745-BED1-CF61370707F6}" srcOrd="0" destOrd="0" presId="urn:microsoft.com/office/officeart/2005/8/layout/chevron2"/>
    <dgm:cxn modelId="{606F316E-FE76-9445-8D15-B0F786A530B2}" type="presOf" srcId="{4480070D-C0B2-744B-A2CB-A3C5CFD699D8}" destId="{1D706C59-F75B-E843-B4F6-3434CD60D27E}" srcOrd="0" destOrd="0" presId="urn:microsoft.com/office/officeart/2005/8/layout/chevron2"/>
    <dgm:cxn modelId="{BCF5A168-0461-814E-B4A0-B3CC1E1815C7}" srcId="{6A666AE1-FA29-6C47-B5F5-B3C52456C523}" destId="{A60B9AC0-12CE-CB4F-B1D3-FE26E6BEB363}" srcOrd="0" destOrd="0" parTransId="{67EFB62F-726A-514E-A361-9B72094F22B9}" sibTransId="{27C852B7-1660-0E4E-B426-610F0D5FE268}"/>
    <dgm:cxn modelId="{50491A04-6956-8644-95EB-01B979AB21D5}" type="presOf" srcId="{7B800705-E778-3349-945E-F83B1013AF0C}" destId="{7FA996D2-8359-344A-B358-29F12A51B179}" srcOrd="0" destOrd="0" presId="urn:microsoft.com/office/officeart/2005/8/layout/chevron2"/>
    <dgm:cxn modelId="{C9E3C561-65C9-C741-9461-3E4EFD09583D}" type="presOf" srcId="{A60B9AC0-12CE-CB4F-B1D3-FE26E6BEB363}" destId="{8192F4E5-01E4-2F47-946F-4A651F5AF830}" srcOrd="0" destOrd="0" presId="urn:microsoft.com/office/officeart/2005/8/layout/chevron2"/>
    <dgm:cxn modelId="{4CB13F94-86E6-6043-A07A-CCB522D1AAEB}" type="presOf" srcId="{2953CA3C-D42A-3846-904C-E79732C93B9E}" destId="{8C363BB7-F4AB-1B41-9F21-BBA71DF92BA2}" srcOrd="0" destOrd="0" presId="urn:microsoft.com/office/officeart/2005/8/layout/chevron2"/>
    <dgm:cxn modelId="{FF5D9341-297C-854E-A95E-38062C1CE9A0}" srcId="{4480070D-C0B2-744B-A2CB-A3C5CFD699D8}" destId="{32F4E756-0F33-914B-AA12-7C02D3D50FDB}" srcOrd="1" destOrd="0" parTransId="{6C60331B-F2CA-374B-8758-605E885793D7}" sibTransId="{A7E52ABA-AFBA-3442-932E-66CC3CAABFA9}"/>
    <dgm:cxn modelId="{D31AC858-61FA-0A45-B095-5220C114AA5D}" type="presOf" srcId="{98A0C5EC-7AEC-BC44-8B74-1D8501CC0C0B}" destId="{40065188-B5F3-1147-9D53-3ECB79E8CCA2}" srcOrd="0" destOrd="0" presId="urn:microsoft.com/office/officeart/2005/8/layout/chevron2"/>
    <dgm:cxn modelId="{C6E9388A-A1ED-1E43-877E-D7D73E1A4393}" type="presParOf" srcId="{C93299F1-41AE-6942-990B-474D2C9DFFA4}" destId="{04357A5D-F8E9-D549-9665-7DE958E30F6E}" srcOrd="0" destOrd="0" presId="urn:microsoft.com/office/officeart/2005/8/layout/chevron2"/>
    <dgm:cxn modelId="{4B32E431-6E9B-3A4D-8290-F24F023E16AA}" type="presParOf" srcId="{04357A5D-F8E9-D549-9665-7DE958E30F6E}" destId="{8F9DC218-D390-ED4D-8B38-EF05B34505CF}" srcOrd="0" destOrd="0" presId="urn:microsoft.com/office/officeart/2005/8/layout/chevron2"/>
    <dgm:cxn modelId="{A6276777-692F-B64D-B889-7B2D321ACE0F}" type="presParOf" srcId="{04357A5D-F8E9-D549-9665-7DE958E30F6E}" destId="{8192F4E5-01E4-2F47-946F-4A651F5AF830}" srcOrd="1" destOrd="0" presId="urn:microsoft.com/office/officeart/2005/8/layout/chevron2"/>
    <dgm:cxn modelId="{809C4F35-CAE3-D44F-8514-14E86BC3D7D4}" type="presParOf" srcId="{C93299F1-41AE-6942-990B-474D2C9DFFA4}" destId="{3EADF8F0-E65D-764C-BA7C-51607213CB3D}" srcOrd="1" destOrd="0" presId="urn:microsoft.com/office/officeart/2005/8/layout/chevron2"/>
    <dgm:cxn modelId="{1B25FB58-967B-9747-AE10-9FAA46E4BBD2}" type="presParOf" srcId="{C93299F1-41AE-6942-990B-474D2C9DFFA4}" destId="{687AEB0A-5803-7745-B373-120AE22AD24D}" srcOrd="2" destOrd="0" presId="urn:microsoft.com/office/officeart/2005/8/layout/chevron2"/>
    <dgm:cxn modelId="{26FC9FF6-F54D-C140-B63A-278E5F5303E8}" type="presParOf" srcId="{687AEB0A-5803-7745-B373-120AE22AD24D}" destId="{40065188-B5F3-1147-9D53-3ECB79E8CCA2}" srcOrd="0" destOrd="0" presId="urn:microsoft.com/office/officeart/2005/8/layout/chevron2"/>
    <dgm:cxn modelId="{C0533061-BD7E-ED4C-A070-2A6BD7914975}" type="presParOf" srcId="{687AEB0A-5803-7745-B373-120AE22AD24D}" destId="{CA4F5590-1C77-B745-BED1-CF61370707F6}" srcOrd="1" destOrd="0" presId="urn:microsoft.com/office/officeart/2005/8/layout/chevron2"/>
    <dgm:cxn modelId="{2BBB92A7-DA74-2F49-86E0-436D393A4821}" type="presParOf" srcId="{C93299F1-41AE-6942-990B-474D2C9DFFA4}" destId="{031ACB6F-63DD-2249-A144-D9C8FB9B7B5F}" srcOrd="3" destOrd="0" presId="urn:microsoft.com/office/officeart/2005/8/layout/chevron2"/>
    <dgm:cxn modelId="{AEA0BCB6-2206-1A4A-B811-2DFA7DBA38AE}" type="presParOf" srcId="{C93299F1-41AE-6942-990B-474D2C9DFFA4}" destId="{96798FF4-8AC0-2A43-A363-2A2B3CDC4E95}" srcOrd="4" destOrd="0" presId="urn:microsoft.com/office/officeart/2005/8/layout/chevron2"/>
    <dgm:cxn modelId="{09EFFDC9-BD54-E649-B8D0-B701F1D4A469}" type="presParOf" srcId="{96798FF4-8AC0-2A43-A363-2A2B3CDC4E95}" destId="{8C363BB7-F4AB-1B41-9F21-BBA71DF92BA2}" srcOrd="0" destOrd="0" presId="urn:microsoft.com/office/officeart/2005/8/layout/chevron2"/>
    <dgm:cxn modelId="{C3CFACAB-C39C-054A-9F21-10AA710862F0}" type="presParOf" srcId="{96798FF4-8AC0-2A43-A363-2A2B3CDC4E95}" destId="{FCE52260-A610-D94F-AC44-F08876191BDF}" srcOrd="1" destOrd="0" presId="urn:microsoft.com/office/officeart/2005/8/layout/chevron2"/>
    <dgm:cxn modelId="{F8FD29E7-4BB5-CC4C-B8A2-C6C904DE2EE4}" type="presParOf" srcId="{C93299F1-41AE-6942-990B-474D2C9DFFA4}" destId="{F4CED165-8210-7242-9C47-A71EEBD42DCE}" srcOrd="5" destOrd="0" presId="urn:microsoft.com/office/officeart/2005/8/layout/chevron2"/>
    <dgm:cxn modelId="{80E0A350-E060-D447-ACF6-18BC6AA8CB8C}" type="presParOf" srcId="{C93299F1-41AE-6942-990B-474D2C9DFFA4}" destId="{D506237B-9988-CD40-98DC-237CD91E2ED2}" srcOrd="6" destOrd="0" presId="urn:microsoft.com/office/officeart/2005/8/layout/chevron2"/>
    <dgm:cxn modelId="{CB7D0BFD-1646-E441-907A-A385DF795BE7}" type="presParOf" srcId="{D506237B-9988-CD40-98DC-237CD91E2ED2}" destId="{1D706C59-F75B-E843-B4F6-3434CD60D27E}" srcOrd="0" destOrd="0" presId="urn:microsoft.com/office/officeart/2005/8/layout/chevron2"/>
    <dgm:cxn modelId="{4BFE9D1B-F432-3F49-9584-607197E39407}" type="presParOf" srcId="{D506237B-9988-CD40-98DC-237CD91E2ED2}" destId="{7FA996D2-8359-344A-B358-29F12A51B1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8E23CE6-86DF-6F4D-AED6-AA0184A7C94A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A666AE1-FA29-6C47-B5F5-B3C52456C523}">
      <dgm:prSet phldrT="[Texte]"/>
      <dgm:spPr/>
      <dgm:t>
        <a:bodyPr/>
        <a:lstStyle/>
        <a:p>
          <a:r>
            <a:rPr lang="fr-FR" dirty="0" smtClean="0"/>
            <a:t>Barrières</a:t>
          </a:r>
          <a:endParaRPr lang="fr-FR" dirty="0"/>
        </a:p>
      </dgm:t>
    </dgm:pt>
    <dgm:pt modelId="{2BA999EC-232E-FF46-9ED1-B324E76E82EC}" type="parTrans" cxnId="{0DA51405-6D29-8D49-982A-6522A1F53891}">
      <dgm:prSet/>
      <dgm:spPr/>
      <dgm:t>
        <a:bodyPr/>
        <a:lstStyle/>
        <a:p>
          <a:endParaRPr lang="fr-FR"/>
        </a:p>
      </dgm:t>
    </dgm:pt>
    <dgm:pt modelId="{A194765E-1786-CE4C-A0BE-09F05E336D53}" type="sibTrans" cxnId="{0DA51405-6D29-8D49-982A-6522A1F53891}">
      <dgm:prSet/>
      <dgm:spPr/>
      <dgm:t>
        <a:bodyPr/>
        <a:lstStyle/>
        <a:p>
          <a:endParaRPr lang="fr-FR"/>
        </a:p>
      </dgm:t>
    </dgm:pt>
    <dgm:pt modelId="{A60B9AC0-12CE-CB4F-B1D3-FE26E6BEB363}">
      <dgm:prSet phldrT="[Texte]"/>
      <dgm:spPr/>
      <dgm:t>
        <a:bodyPr/>
        <a:lstStyle/>
        <a:p>
          <a:r>
            <a:rPr lang="fr-CA" dirty="0" smtClean="0"/>
            <a:t>S’assurer que les étudiants comprennent bien les attentes liées à une évaluation</a:t>
          </a:r>
          <a:endParaRPr lang="fr-FR" dirty="0"/>
        </a:p>
      </dgm:t>
    </dgm:pt>
    <dgm:pt modelId="{67EFB62F-726A-514E-A361-9B72094F22B9}" type="parTrans" cxnId="{BCF5A168-0461-814E-B4A0-B3CC1E1815C7}">
      <dgm:prSet/>
      <dgm:spPr/>
      <dgm:t>
        <a:bodyPr/>
        <a:lstStyle/>
        <a:p>
          <a:endParaRPr lang="fr-FR"/>
        </a:p>
      </dgm:t>
    </dgm:pt>
    <dgm:pt modelId="{27C852B7-1660-0E4E-B426-610F0D5FE268}" type="sibTrans" cxnId="{BCF5A168-0461-814E-B4A0-B3CC1E1815C7}">
      <dgm:prSet/>
      <dgm:spPr/>
      <dgm:t>
        <a:bodyPr/>
        <a:lstStyle/>
        <a:p>
          <a:endParaRPr lang="fr-FR"/>
        </a:p>
      </dgm:t>
    </dgm:pt>
    <dgm:pt modelId="{98A0C5EC-7AEC-BC44-8B74-1D8501CC0C0B}">
      <dgm:prSet phldrT="[Texte]"/>
      <dgm:spPr/>
      <dgm:t>
        <a:bodyPr/>
        <a:lstStyle/>
        <a:p>
          <a:r>
            <a:rPr lang="fr-FR" dirty="0" smtClean="0"/>
            <a:t>Solutions envisagées</a:t>
          </a:r>
          <a:endParaRPr lang="fr-FR" dirty="0"/>
        </a:p>
      </dgm:t>
    </dgm:pt>
    <dgm:pt modelId="{4BC8CB66-B468-424F-B8AA-44C1EE705AA2}" type="parTrans" cxnId="{823B5E76-6E94-3847-8242-60D4101A0F4A}">
      <dgm:prSet/>
      <dgm:spPr/>
      <dgm:t>
        <a:bodyPr/>
        <a:lstStyle/>
        <a:p>
          <a:endParaRPr lang="fr-FR"/>
        </a:p>
      </dgm:t>
    </dgm:pt>
    <dgm:pt modelId="{DBA04271-184B-9B43-8250-249AA73B6AD1}" type="sibTrans" cxnId="{823B5E76-6E94-3847-8242-60D4101A0F4A}">
      <dgm:prSet/>
      <dgm:spPr/>
      <dgm:t>
        <a:bodyPr/>
        <a:lstStyle/>
        <a:p>
          <a:endParaRPr lang="fr-FR"/>
        </a:p>
      </dgm:t>
    </dgm:pt>
    <dgm:pt modelId="{4480070D-C0B2-744B-A2CB-A3C5CFD699D8}">
      <dgm:prSet phldrT="[Texte]"/>
      <dgm:spPr/>
      <dgm:t>
        <a:bodyPr/>
        <a:lstStyle/>
        <a:p>
          <a:r>
            <a:rPr lang="fr-FR" dirty="0" smtClean="0"/>
            <a:t>Principes CUA</a:t>
          </a:r>
          <a:endParaRPr lang="fr-FR" dirty="0"/>
        </a:p>
      </dgm:t>
    </dgm:pt>
    <dgm:pt modelId="{B4988502-EAC8-2043-8652-FE7F9C700592}" type="parTrans" cxnId="{623FD620-9D97-7749-9FFE-F831EB0F954C}">
      <dgm:prSet/>
      <dgm:spPr/>
      <dgm:t>
        <a:bodyPr/>
        <a:lstStyle/>
        <a:p>
          <a:endParaRPr lang="fr-FR"/>
        </a:p>
      </dgm:t>
    </dgm:pt>
    <dgm:pt modelId="{388CCDAB-9109-154F-A631-1D455EC9F40F}" type="sibTrans" cxnId="{623FD620-9D97-7749-9FFE-F831EB0F954C}">
      <dgm:prSet/>
      <dgm:spPr/>
      <dgm:t>
        <a:bodyPr/>
        <a:lstStyle/>
        <a:p>
          <a:endParaRPr lang="fr-FR"/>
        </a:p>
      </dgm:t>
    </dgm:pt>
    <dgm:pt modelId="{7B800705-E778-3349-945E-F83B1013AF0C}">
      <dgm:prSet phldrT="[Texte]"/>
      <dgm:spPr/>
      <dgm:t>
        <a:bodyPr/>
        <a:lstStyle/>
        <a:p>
          <a:r>
            <a:rPr lang="fr-CA" dirty="0" smtClean="0"/>
            <a:t>Principe II - </a:t>
          </a:r>
          <a:r>
            <a:rPr lang="fr-CA" b="1" dirty="0" smtClean="0"/>
            <a:t>Action et Expression</a:t>
          </a:r>
          <a:endParaRPr lang="fr-FR" b="1" dirty="0"/>
        </a:p>
      </dgm:t>
    </dgm:pt>
    <dgm:pt modelId="{171C4866-0CD8-4847-86F4-190D11C647B4}" type="parTrans" cxnId="{3B79E16F-B01C-1247-A7BD-BC43DC0A86D2}">
      <dgm:prSet/>
      <dgm:spPr/>
      <dgm:t>
        <a:bodyPr/>
        <a:lstStyle/>
        <a:p>
          <a:endParaRPr lang="fr-FR"/>
        </a:p>
      </dgm:t>
    </dgm:pt>
    <dgm:pt modelId="{5ACA2B5D-5D25-D746-AC9F-154F69F3C680}" type="sibTrans" cxnId="{3B79E16F-B01C-1247-A7BD-BC43DC0A86D2}">
      <dgm:prSet/>
      <dgm:spPr/>
      <dgm:t>
        <a:bodyPr/>
        <a:lstStyle/>
        <a:p>
          <a:endParaRPr lang="fr-FR"/>
        </a:p>
      </dgm:t>
    </dgm:pt>
    <dgm:pt modelId="{2953CA3C-D42A-3846-904C-E79732C93B9E}">
      <dgm:prSet/>
      <dgm:spPr/>
      <dgm:t>
        <a:bodyPr/>
        <a:lstStyle/>
        <a:p>
          <a:r>
            <a:rPr lang="fr-FR" dirty="0" smtClean="0"/>
            <a:t>Ajustement de la professeure</a:t>
          </a:r>
          <a:endParaRPr lang="fr-FR" dirty="0"/>
        </a:p>
      </dgm:t>
    </dgm:pt>
    <dgm:pt modelId="{B6B3445C-62B6-7048-A6B4-914186515BC4}" type="parTrans" cxnId="{4F7CD9F6-CF87-C840-BCC6-06A754E07806}">
      <dgm:prSet/>
      <dgm:spPr/>
      <dgm:t>
        <a:bodyPr/>
        <a:lstStyle/>
        <a:p>
          <a:endParaRPr lang="fr-FR"/>
        </a:p>
      </dgm:t>
    </dgm:pt>
    <dgm:pt modelId="{77267431-1B9E-BC43-B1A3-7031357A9556}" type="sibTrans" cxnId="{4F7CD9F6-CF87-C840-BCC6-06A754E07806}">
      <dgm:prSet/>
      <dgm:spPr/>
      <dgm:t>
        <a:bodyPr/>
        <a:lstStyle/>
        <a:p>
          <a:endParaRPr lang="fr-FR"/>
        </a:p>
      </dgm:t>
    </dgm:pt>
    <dgm:pt modelId="{C2AA76E7-7E83-484E-9082-E43926E17C0F}">
      <dgm:prSet/>
      <dgm:spPr/>
      <dgm:t>
        <a:bodyPr/>
        <a:lstStyle/>
        <a:p>
          <a:r>
            <a:rPr lang="fr-CA" dirty="0" smtClean="0"/>
            <a:t>Avant, diverses versions déposées dans </a:t>
          </a:r>
          <a:r>
            <a:rPr lang="fr-CA" dirty="0" err="1" smtClean="0"/>
            <a:t>Studium</a:t>
          </a:r>
          <a:r>
            <a:rPr lang="fr-CA" dirty="0" smtClean="0"/>
            <a:t>; </a:t>
          </a:r>
          <a:br>
            <a:rPr lang="fr-CA" dirty="0" smtClean="0"/>
          </a:br>
          <a:r>
            <a:rPr lang="fr-CA" dirty="0" smtClean="0"/>
            <a:t>maintenant en plus, un exemple général ajouté en annexe du plan de cours.</a:t>
          </a:r>
          <a:endParaRPr lang="fr-FR" dirty="0"/>
        </a:p>
      </dgm:t>
    </dgm:pt>
    <dgm:pt modelId="{93D18EBE-75C1-AF49-83F3-59608388B888}" type="parTrans" cxnId="{D24136A7-7CC5-5649-8665-67726404F2A0}">
      <dgm:prSet/>
      <dgm:spPr/>
      <dgm:t>
        <a:bodyPr/>
        <a:lstStyle/>
        <a:p>
          <a:endParaRPr lang="fr-FR"/>
        </a:p>
      </dgm:t>
    </dgm:pt>
    <dgm:pt modelId="{F0E24392-ED4A-DA48-8581-5CCC0C0538FF}" type="sibTrans" cxnId="{D24136A7-7CC5-5649-8665-67726404F2A0}">
      <dgm:prSet/>
      <dgm:spPr/>
      <dgm:t>
        <a:bodyPr/>
        <a:lstStyle/>
        <a:p>
          <a:endParaRPr lang="fr-FR"/>
        </a:p>
      </dgm:t>
    </dgm:pt>
    <dgm:pt modelId="{034E1908-7B20-154A-97AF-69098C865172}">
      <dgm:prSet phldrT="[Texte]"/>
      <dgm:spPr/>
      <dgm:t>
        <a:bodyPr/>
        <a:lstStyle/>
        <a:p>
          <a:endParaRPr lang="fr-CA" dirty="0"/>
        </a:p>
      </dgm:t>
    </dgm:pt>
    <dgm:pt modelId="{F07D8D86-42E3-4148-8B5B-394659F71E0E}" type="parTrans" cxnId="{DAC6636D-FCC4-E74A-95AC-CC802149CF0D}">
      <dgm:prSet/>
      <dgm:spPr/>
      <dgm:t>
        <a:bodyPr/>
        <a:lstStyle/>
        <a:p>
          <a:endParaRPr lang="fr-FR"/>
        </a:p>
      </dgm:t>
    </dgm:pt>
    <dgm:pt modelId="{3C501F16-839A-0D4B-AEC9-E2C134C80448}" type="sibTrans" cxnId="{DAC6636D-FCC4-E74A-95AC-CC802149CF0D}">
      <dgm:prSet/>
      <dgm:spPr/>
      <dgm:t>
        <a:bodyPr/>
        <a:lstStyle/>
        <a:p>
          <a:endParaRPr lang="fr-FR"/>
        </a:p>
      </dgm:t>
    </dgm:pt>
    <dgm:pt modelId="{D8059444-7327-E744-B5CE-F5612048534A}">
      <dgm:prSet/>
      <dgm:spPr/>
      <dgm:t>
        <a:bodyPr/>
        <a:lstStyle/>
        <a:p>
          <a:r>
            <a:rPr lang="fr-CA" dirty="0" smtClean="0"/>
            <a:t>6-2 Soutenir la planification et l’élaboration de stratégies </a:t>
          </a:r>
          <a:endParaRPr lang="fr-CA" dirty="0"/>
        </a:p>
      </dgm:t>
    </dgm:pt>
    <dgm:pt modelId="{D284782B-244D-C442-8D9E-6CD76C0A9643}" type="parTrans" cxnId="{88D1A807-340D-9F41-9DF3-6960ABB40947}">
      <dgm:prSet/>
      <dgm:spPr/>
      <dgm:t>
        <a:bodyPr/>
        <a:lstStyle/>
        <a:p>
          <a:endParaRPr lang="fr-FR"/>
        </a:p>
      </dgm:t>
    </dgm:pt>
    <dgm:pt modelId="{072E530E-58D0-E944-BA5A-49724C6F78CF}" type="sibTrans" cxnId="{88D1A807-340D-9F41-9DF3-6960ABB40947}">
      <dgm:prSet/>
      <dgm:spPr/>
      <dgm:t>
        <a:bodyPr/>
        <a:lstStyle/>
        <a:p>
          <a:endParaRPr lang="fr-FR"/>
        </a:p>
      </dgm:t>
    </dgm:pt>
    <dgm:pt modelId="{15FCA967-BCB7-D348-8AAC-ED52A689CA56}">
      <dgm:prSet/>
      <dgm:spPr/>
      <dgm:t>
        <a:bodyPr/>
        <a:lstStyle/>
        <a:p>
          <a:r>
            <a:rPr lang="fr-CA" dirty="0" smtClean="0"/>
            <a:t>Principe III - </a:t>
          </a:r>
          <a:r>
            <a:rPr lang="fr-CA" b="1" dirty="0" smtClean="0"/>
            <a:t>Engagement</a:t>
          </a:r>
          <a:endParaRPr lang="fr-CA" b="1" dirty="0"/>
        </a:p>
      </dgm:t>
    </dgm:pt>
    <dgm:pt modelId="{81A782BD-C87B-674D-8882-89EEC1CAB0F1}" type="parTrans" cxnId="{74417110-C1DE-204E-B209-8852F3E0E515}">
      <dgm:prSet/>
      <dgm:spPr/>
      <dgm:t>
        <a:bodyPr/>
        <a:lstStyle/>
        <a:p>
          <a:endParaRPr lang="fr-FR"/>
        </a:p>
      </dgm:t>
    </dgm:pt>
    <dgm:pt modelId="{3F75E6EA-981C-874B-844A-3EA22CDC4F2F}" type="sibTrans" cxnId="{74417110-C1DE-204E-B209-8852F3E0E515}">
      <dgm:prSet/>
      <dgm:spPr/>
      <dgm:t>
        <a:bodyPr/>
        <a:lstStyle/>
        <a:p>
          <a:endParaRPr lang="fr-FR"/>
        </a:p>
      </dgm:t>
    </dgm:pt>
    <dgm:pt modelId="{2FCDA221-265A-A84E-80C0-F05DEA5DE5B3}">
      <dgm:prSet/>
      <dgm:spPr/>
      <dgm:t>
        <a:bodyPr/>
        <a:lstStyle/>
        <a:p>
          <a:r>
            <a:rPr lang="fr-CA" dirty="0" smtClean="0"/>
            <a:t>8-1 Souligner l’importance des buts et des objectifs</a:t>
          </a:r>
          <a:endParaRPr lang="fr-CA" dirty="0"/>
        </a:p>
      </dgm:t>
    </dgm:pt>
    <dgm:pt modelId="{9EF77EC1-A3E5-8449-88FB-AA1B7ED0A8FF}" type="parTrans" cxnId="{81645910-0018-A641-AA9C-7EE3D32C9DF7}">
      <dgm:prSet/>
      <dgm:spPr/>
      <dgm:t>
        <a:bodyPr/>
        <a:lstStyle/>
        <a:p>
          <a:endParaRPr lang="fr-FR"/>
        </a:p>
      </dgm:t>
    </dgm:pt>
    <dgm:pt modelId="{85C9A758-5CA4-7049-831F-0AA6A15E1E6B}" type="sibTrans" cxnId="{81645910-0018-A641-AA9C-7EE3D32C9DF7}">
      <dgm:prSet/>
      <dgm:spPr/>
      <dgm:t>
        <a:bodyPr/>
        <a:lstStyle/>
        <a:p>
          <a:endParaRPr lang="fr-FR"/>
        </a:p>
      </dgm:t>
    </dgm:pt>
    <dgm:pt modelId="{20AEF996-102D-9548-BFB5-CD06617A9FBB}">
      <dgm:prSet/>
      <dgm:spPr/>
      <dgm:t>
        <a:bodyPr/>
        <a:lstStyle/>
        <a:p>
          <a:r>
            <a:rPr lang="fr-CA" dirty="0" smtClean="0"/>
            <a:t>Offrir des grilles d’évaluation </a:t>
          </a:r>
          <a:r>
            <a:rPr lang="fr-CA" dirty="0" err="1" smtClean="0"/>
            <a:t>critériées</a:t>
          </a:r>
          <a:r>
            <a:rPr lang="fr-CA" dirty="0" smtClean="0"/>
            <a:t>  </a:t>
          </a:r>
          <a:endParaRPr lang="fr-CA" dirty="0"/>
        </a:p>
      </dgm:t>
    </dgm:pt>
    <dgm:pt modelId="{A6842E91-1CE4-1C42-94FA-10240E6C6781}" type="parTrans" cxnId="{0F0CC316-C395-9B45-A893-0CBD976B92D3}">
      <dgm:prSet/>
      <dgm:spPr/>
      <dgm:t>
        <a:bodyPr/>
        <a:lstStyle/>
        <a:p>
          <a:endParaRPr lang="fr-FR"/>
        </a:p>
      </dgm:t>
    </dgm:pt>
    <dgm:pt modelId="{32C4EE84-CAD0-834B-A00E-ED9D9CA91551}" type="sibTrans" cxnId="{0F0CC316-C395-9B45-A893-0CBD976B92D3}">
      <dgm:prSet/>
      <dgm:spPr/>
      <dgm:t>
        <a:bodyPr/>
        <a:lstStyle/>
        <a:p>
          <a:endParaRPr lang="fr-FR"/>
        </a:p>
      </dgm:t>
    </dgm:pt>
    <dgm:pt modelId="{AC623CE1-2A38-F143-995D-79AB97B5EEDD}">
      <dgm:prSet/>
      <dgm:spPr/>
      <dgm:t>
        <a:bodyPr/>
        <a:lstStyle/>
        <a:p>
          <a:r>
            <a:rPr lang="fr-CA" dirty="0" smtClean="0"/>
            <a:t>Présenter des exemples de travaux satisfaisants </a:t>
          </a:r>
          <a:endParaRPr lang="fr-CA" dirty="0"/>
        </a:p>
      </dgm:t>
    </dgm:pt>
    <dgm:pt modelId="{47052265-7C74-5642-925F-05B2BD40CF63}" type="parTrans" cxnId="{C216D128-3C2E-D644-8234-11D2B350D92F}">
      <dgm:prSet/>
      <dgm:spPr/>
      <dgm:t>
        <a:bodyPr/>
        <a:lstStyle/>
        <a:p>
          <a:endParaRPr lang="fr-FR"/>
        </a:p>
      </dgm:t>
    </dgm:pt>
    <dgm:pt modelId="{6701983C-E5BB-A646-9307-6C4486C779AA}" type="sibTrans" cxnId="{C216D128-3C2E-D644-8234-11D2B350D92F}">
      <dgm:prSet/>
      <dgm:spPr/>
      <dgm:t>
        <a:bodyPr/>
        <a:lstStyle/>
        <a:p>
          <a:endParaRPr lang="fr-FR"/>
        </a:p>
      </dgm:t>
    </dgm:pt>
    <dgm:pt modelId="{C93299F1-41AE-6942-990B-474D2C9DFFA4}" type="pres">
      <dgm:prSet presAssocID="{98E23CE6-86DF-6F4D-AED6-AA0184A7C9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4357A5D-F8E9-D549-9665-7DE958E30F6E}" type="pres">
      <dgm:prSet presAssocID="{6A666AE1-FA29-6C47-B5F5-B3C52456C523}" presName="composite" presStyleCnt="0"/>
      <dgm:spPr/>
    </dgm:pt>
    <dgm:pt modelId="{8F9DC218-D390-ED4D-8B38-EF05B34505CF}" type="pres">
      <dgm:prSet presAssocID="{6A666AE1-FA29-6C47-B5F5-B3C52456C52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92F4E5-01E4-2F47-946F-4A651F5AF830}" type="pres">
      <dgm:prSet presAssocID="{6A666AE1-FA29-6C47-B5F5-B3C52456C523}" presName="descendantText" presStyleLbl="alignAcc1" presStyleIdx="0" presStyleCnt="4" custLinFactNeighborX="0" custLinFactNeighborY="192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ADF8F0-E65D-764C-BA7C-51607213CB3D}" type="pres">
      <dgm:prSet presAssocID="{A194765E-1786-CE4C-A0BE-09F05E336D53}" presName="sp" presStyleCnt="0"/>
      <dgm:spPr/>
    </dgm:pt>
    <dgm:pt modelId="{687AEB0A-5803-7745-B373-120AE22AD24D}" type="pres">
      <dgm:prSet presAssocID="{98A0C5EC-7AEC-BC44-8B74-1D8501CC0C0B}" presName="composite" presStyleCnt="0"/>
      <dgm:spPr/>
    </dgm:pt>
    <dgm:pt modelId="{40065188-B5F3-1147-9D53-3ECB79E8CCA2}" type="pres">
      <dgm:prSet presAssocID="{98A0C5EC-7AEC-BC44-8B74-1D8501CC0C0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4F5590-1C77-B745-BED1-CF61370707F6}" type="pres">
      <dgm:prSet presAssocID="{98A0C5EC-7AEC-BC44-8B74-1D8501CC0C0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1ACB6F-63DD-2249-A144-D9C8FB9B7B5F}" type="pres">
      <dgm:prSet presAssocID="{DBA04271-184B-9B43-8250-249AA73B6AD1}" presName="sp" presStyleCnt="0"/>
      <dgm:spPr/>
    </dgm:pt>
    <dgm:pt modelId="{96798FF4-8AC0-2A43-A363-2A2B3CDC4E95}" type="pres">
      <dgm:prSet presAssocID="{2953CA3C-D42A-3846-904C-E79732C93B9E}" presName="composite" presStyleCnt="0"/>
      <dgm:spPr/>
    </dgm:pt>
    <dgm:pt modelId="{8C363BB7-F4AB-1B41-9F21-BBA71DF92BA2}" type="pres">
      <dgm:prSet presAssocID="{2953CA3C-D42A-3846-904C-E79732C93B9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E52260-A610-D94F-AC44-F08876191BDF}" type="pres">
      <dgm:prSet presAssocID="{2953CA3C-D42A-3846-904C-E79732C93B9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CED165-8210-7242-9C47-A71EEBD42DCE}" type="pres">
      <dgm:prSet presAssocID="{77267431-1B9E-BC43-B1A3-7031357A9556}" presName="sp" presStyleCnt="0"/>
      <dgm:spPr/>
    </dgm:pt>
    <dgm:pt modelId="{D506237B-9988-CD40-98DC-237CD91E2ED2}" type="pres">
      <dgm:prSet presAssocID="{4480070D-C0B2-744B-A2CB-A3C5CFD699D8}" presName="composite" presStyleCnt="0"/>
      <dgm:spPr/>
    </dgm:pt>
    <dgm:pt modelId="{1D706C59-F75B-E843-B4F6-3434CD60D27E}" type="pres">
      <dgm:prSet presAssocID="{4480070D-C0B2-744B-A2CB-A3C5CFD699D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A996D2-8359-344A-B358-29F12A51B179}" type="pres">
      <dgm:prSet presAssocID="{4480070D-C0B2-744B-A2CB-A3C5CFD699D8}" presName="descendantText" presStyleLbl="alignAcc1" presStyleIdx="3" presStyleCnt="4" custScaleY="1506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324D6E-6701-864F-B8D5-C69F3A2207DA}" type="presOf" srcId="{2953CA3C-D42A-3846-904C-E79732C93B9E}" destId="{8C363BB7-F4AB-1B41-9F21-BBA71DF92BA2}" srcOrd="0" destOrd="0" presId="urn:microsoft.com/office/officeart/2005/8/layout/chevron2"/>
    <dgm:cxn modelId="{12108439-F175-FE49-A89C-0E772DAF41A8}" type="presOf" srcId="{15FCA967-BCB7-D348-8AAC-ED52A689CA56}" destId="{7FA996D2-8359-344A-B358-29F12A51B179}" srcOrd="0" destOrd="2" presId="urn:microsoft.com/office/officeart/2005/8/layout/chevron2"/>
    <dgm:cxn modelId="{3B79E16F-B01C-1247-A7BD-BC43DC0A86D2}" srcId="{4480070D-C0B2-744B-A2CB-A3C5CFD699D8}" destId="{7B800705-E778-3349-945E-F83B1013AF0C}" srcOrd="0" destOrd="0" parTransId="{171C4866-0CD8-4847-86F4-190D11C647B4}" sibTransId="{5ACA2B5D-5D25-D746-AC9F-154F69F3C680}"/>
    <dgm:cxn modelId="{74417110-C1DE-204E-B209-8852F3E0E515}" srcId="{4480070D-C0B2-744B-A2CB-A3C5CFD699D8}" destId="{15FCA967-BCB7-D348-8AAC-ED52A689CA56}" srcOrd="1" destOrd="0" parTransId="{81A782BD-C87B-674D-8882-89EEC1CAB0F1}" sibTransId="{3F75E6EA-981C-874B-844A-3EA22CDC4F2F}"/>
    <dgm:cxn modelId="{0F0CC316-C395-9B45-A893-0CBD976B92D3}" srcId="{98A0C5EC-7AEC-BC44-8B74-1D8501CC0C0B}" destId="{20AEF996-102D-9548-BFB5-CD06617A9FBB}" srcOrd="0" destOrd="0" parTransId="{A6842E91-1CE4-1C42-94FA-10240E6C6781}" sibTransId="{32C4EE84-CAD0-834B-A00E-ED9D9CA91551}"/>
    <dgm:cxn modelId="{653447F7-DEC6-304B-BCCE-BA8AE2725BEB}" type="presOf" srcId="{20AEF996-102D-9548-BFB5-CD06617A9FBB}" destId="{CA4F5590-1C77-B745-BED1-CF61370707F6}" srcOrd="0" destOrd="0" presId="urn:microsoft.com/office/officeart/2005/8/layout/chevron2"/>
    <dgm:cxn modelId="{7EA523DC-F292-7D45-A741-2B6176B1DF4C}" type="presOf" srcId="{6A666AE1-FA29-6C47-B5F5-B3C52456C523}" destId="{8F9DC218-D390-ED4D-8B38-EF05B34505CF}" srcOrd="0" destOrd="0" presId="urn:microsoft.com/office/officeart/2005/8/layout/chevron2"/>
    <dgm:cxn modelId="{823B5E76-6E94-3847-8242-60D4101A0F4A}" srcId="{98E23CE6-86DF-6F4D-AED6-AA0184A7C94A}" destId="{98A0C5EC-7AEC-BC44-8B74-1D8501CC0C0B}" srcOrd="1" destOrd="0" parTransId="{4BC8CB66-B468-424F-B8AA-44C1EE705AA2}" sibTransId="{DBA04271-184B-9B43-8250-249AA73B6AD1}"/>
    <dgm:cxn modelId="{D948813F-86F6-404F-B503-D687B80F4F1C}" type="presOf" srcId="{A60B9AC0-12CE-CB4F-B1D3-FE26E6BEB363}" destId="{8192F4E5-01E4-2F47-946F-4A651F5AF830}" srcOrd="0" destOrd="0" presId="urn:microsoft.com/office/officeart/2005/8/layout/chevron2"/>
    <dgm:cxn modelId="{D24136A7-7CC5-5649-8665-67726404F2A0}" srcId="{2953CA3C-D42A-3846-904C-E79732C93B9E}" destId="{C2AA76E7-7E83-484E-9082-E43926E17C0F}" srcOrd="0" destOrd="0" parTransId="{93D18EBE-75C1-AF49-83F3-59608388B888}" sibTransId="{F0E24392-ED4A-DA48-8581-5CCC0C0538FF}"/>
    <dgm:cxn modelId="{98261BA3-56F0-4547-871D-4A4795183D1E}" type="presOf" srcId="{D8059444-7327-E744-B5CE-F5612048534A}" destId="{7FA996D2-8359-344A-B358-29F12A51B179}" srcOrd="0" destOrd="1" presId="urn:microsoft.com/office/officeart/2005/8/layout/chevron2"/>
    <dgm:cxn modelId="{B71B3915-B7BC-BA4C-AA34-47891EEBC26A}" type="presOf" srcId="{AC623CE1-2A38-F143-995D-79AB97B5EEDD}" destId="{CA4F5590-1C77-B745-BED1-CF61370707F6}" srcOrd="0" destOrd="1" presId="urn:microsoft.com/office/officeart/2005/8/layout/chevron2"/>
    <dgm:cxn modelId="{5632D8A1-1A68-5E46-B8A3-237A4EB8B68D}" type="presOf" srcId="{4480070D-C0B2-744B-A2CB-A3C5CFD699D8}" destId="{1D706C59-F75B-E843-B4F6-3434CD60D27E}" srcOrd="0" destOrd="0" presId="urn:microsoft.com/office/officeart/2005/8/layout/chevron2"/>
    <dgm:cxn modelId="{C216D128-3C2E-D644-8234-11D2B350D92F}" srcId="{98A0C5EC-7AEC-BC44-8B74-1D8501CC0C0B}" destId="{AC623CE1-2A38-F143-995D-79AB97B5EEDD}" srcOrd="1" destOrd="0" parTransId="{47052265-7C74-5642-925F-05B2BD40CF63}" sibTransId="{6701983C-E5BB-A646-9307-6C4486C779AA}"/>
    <dgm:cxn modelId="{C87A665A-2D57-A243-AB86-24F51829DD21}" type="presOf" srcId="{034E1908-7B20-154A-97AF-69098C865172}" destId="{8192F4E5-01E4-2F47-946F-4A651F5AF830}" srcOrd="0" destOrd="1" presId="urn:microsoft.com/office/officeart/2005/8/layout/chevron2"/>
    <dgm:cxn modelId="{4F7CD9F6-CF87-C840-BCC6-06A754E07806}" srcId="{98E23CE6-86DF-6F4D-AED6-AA0184A7C94A}" destId="{2953CA3C-D42A-3846-904C-E79732C93B9E}" srcOrd="2" destOrd="0" parTransId="{B6B3445C-62B6-7048-A6B4-914186515BC4}" sibTransId="{77267431-1B9E-BC43-B1A3-7031357A9556}"/>
    <dgm:cxn modelId="{AFB24F18-6D5F-BA40-A159-A2E4FF89B350}" type="presOf" srcId="{C2AA76E7-7E83-484E-9082-E43926E17C0F}" destId="{FCE52260-A610-D94F-AC44-F08876191BDF}" srcOrd="0" destOrd="0" presId="urn:microsoft.com/office/officeart/2005/8/layout/chevron2"/>
    <dgm:cxn modelId="{E25100BD-88CC-BC4F-A4DA-D50DC28391DB}" type="presOf" srcId="{98A0C5EC-7AEC-BC44-8B74-1D8501CC0C0B}" destId="{40065188-B5F3-1147-9D53-3ECB79E8CCA2}" srcOrd="0" destOrd="0" presId="urn:microsoft.com/office/officeart/2005/8/layout/chevron2"/>
    <dgm:cxn modelId="{81645910-0018-A641-AA9C-7EE3D32C9DF7}" srcId="{15FCA967-BCB7-D348-8AAC-ED52A689CA56}" destId="{2FCDA221-265A-A84E-80C0-F05DEA5DE5B3}" srcOrd="0" destOrd="0" parTransId="{9EF77EC1-A3E5-8449-88FB-AA1B7ED0A8FF}" sibTransId="{85C9A758-5CA4-7049-831F-0AA6A15E1E6B}"/>
    <dgm:cxn modelId="{0DA51405-6D29-8D49-982A-6522A1F53891}" srcId="{98E23CE6-86DF-6F4D-AED6-AA0184A7C94A}" destId="{6A666AE1-FA29-6C47-B5F5-B3C52456C523}" srcOrd="0" destOrd="0" parTransId="{2BA999EC-232E-FF46-9ED1-B324E76E82EC}" sibTransId="{A194765E-1786-CE4C-A0BE-09F05E336D53}"/>
    <dgm:cxn modelId="{88D1A807-340D-9F41-9DF3-6960ABB40947}" srcId="{7B800705-E778-3349-945E-F83B1013AF0C}" destId="{D8059444-7327-E744-B5CE-F5612048534A}" srcOrd="0" destOrd="0" parTransId="{D284782B-244D-C442-8D9E-6CD76C0A9643}" sibTransId="{072E530E-58D0-E944-BA5A-49724C6F78CF}"/>
    <dgm:cxn modelId="{623FD620-9D97-7749-9FFE-F831EB0F954C}" srcId="{98E23CE6-86DF-6F4D-AED6-AA0184A7C94A}" destId="{4480070D-C0B2-744B-A2CB-A3C5CFD699D8}" srcOrd="3" destOrd="0" parTransId="{B4988502-EAC8-2043-8652-FE7F9C700592}" sibTransId="{388CCDAB-9109-154F-A631-1D455EC9F40F}"/>
    <dgm:cxn modelId="{C5CE6EFC-E1DC-5346-B1DD-7058A12D88A4}" type="presOf" srcId="{98E23CE6-86DF-6F4D-AED6-AA0184A7C94A}" destId="{C93299F1-41AE-6942-990B-474D2C9DFFA4}" srcOrd="0" destOrd="0" presId="urn:microsoft.com/office/officeart/2005/8/layout/chevron2"/>
    <dgm:cxn modelId="{5DD62B80-F31D-E641-BDD1-C51C98FCB88E}" type="presOf" srcId="{2FCDA221-265A-A84E-80C0-F05DEA5DE5B3}" destId="{7FA996D2-8359-344A-B358-29F12A51B179}" srcOrd="0" destOrd="3" presId="urn:microsoft.com/office/officeart/2005/8/layout/chevron2"/>
    <dgm:cxn modelId="{BCF5A168-0461-814E-B4A0-B3CC1E1815C7}" srcId="{6A666AE1-FA29-6C47-B5F5-B3C52456C523}" destId="{A60B9AC0-12CE-CB4F-B1D3-FE26E6BEB363}" srcOrd="0" destOrd="0" parTransId="{67EFB62F-726A-514E-A361-9B72094F22B9}" sibTransId="{27C852B7-1660-0E4E-B426-610F0D5FE268}"/>
    <dgm:cxn modelId="{DAC6636D-FCC4-E74A-95AC-CC802149CF0D}" srcId="{6A666AE1-FA29-6C47-B5F5-B3C52456C523}" destId="{034E1908-7B20-154A-97AF-69098C865172}" srcOrd="1" destOrd="0" parTransId="{F07D8D86-42E3-4148-8B5B-394659F71E0E}" sibTransId="{3C501F16-839A-0D4B-AEC9-E2C134C80448}"/>
    <dgm:cxn modelId="{83F43A6C-E1AC-B140-A65E-32CE42680F1A}" type="presOf" srcId="{7B800705-E778-3349-945E-F83B1013AF0C}" destId="{7FA996D2-8359-344A-B358-29F12A51B179}" srcOrd="0" destOrd="0" presId="urn:microsoft.com/office/officeart/2005/8/layout/chevron2"/>
    <dgm:cxn modelId="{192216A3-7250-6B46-B993-4D88F384BF03}" type="presParOf" srcId="{C93299F1-41AE-6942-990B-474D2C9DFFA4}" destId="{04357A5D-F8E9-D549-9665-7DE958E30F6E}" srcOrd="0" destOrd="0" presId="urn:microsoft.com/office/officeart/2005/8/layout/chevron2"/>
    <dgm:cxn modelId="{EDA0AC06-2889-1D47-BA2D-98FD95F4C4FB}" type="presParOf" srcId="{04357A5D-F8E9-D549-9665-7DE958E30F6E}" destId="{8F9DC218-D390-ED4D-8B38-EF05B34505CF}" srcOrd="0" destOrd="0" presId="urn:microsoft.com/office/officeart/2005/8/layout/chevron2"/>
    <dgm:cxn modelId="{58E1CC6A-E58A-D947-99D8-4DC335B38D3C}" type="presParOf" srcId="{04357A5D-F8E9-D549-9665-7DE958E30F6E}" destId="{8192F4E5-01E4-2F47-946F-4A651F5AF830}" srcOrd="1" destOrd="0" presId="urn:microsoft.com/office/officeart/2005/8/layout/chevron2"/>
    <dgm:cxn modelId="{CB07C1C1-CEA7-504F-B5F2-13E75BC0F919}" type="presParOf" srcId="{C93299F1-41AE-6942-990B-474D2C9DFFA4}" destId="{3EADF8F0-E65D-764C-BA7C-51607213CB3D}" srcOrd="1" destOrd="0" presId="urn:microsoft.com/office/officeart/2005/8/layout/chevron2"/>
    <dgm:cxn modelId="{8C4F7730-69C8-E64D-9C96-CA9E52188800}" type="presParOf" srcId="{C93299F1-41AE-6942-990B-474D2C9DFFA4}" destId="{687AEB0A-5803-7745-B373-120AE22AD24D}" srcOrd="2" destOrd="0" presId="urn:microsoft.com/office/officeart/2005/8/layout/chevron2"/>
    <dgm:cxn modelId="{3B27ADF5-45A6-0E4D-A6EE-93DD1E556C72}" type="presParOf" srcId="{687AEB0A-5803-7745-B373-120AE22AD24D}" destId="{40065188-B5F3-1147-9D53-3ECB79E8CCA2}" srcOrd="0" destOrd="0" presId="urn:microsoft.com/office/officeart/2005/8/layout/chevron2"/>
    <dgm:cxn modelId="{9F4CB52B-EFAE-E94C-81CA-8BC6384A23A9}" type="presParOf" srcId="{687AEB0A-5803-7745-B373-120AE22AD24D}" destId="{CA4F5590-1C77-B745-BED1-CF61370707F6}" srcOrd="1" destOrd="0" presId="urn:microsoft.com/office/officeart/2005/8/layout/chevron2"/>
    <dgm:cxn modelId="{9496020B-9BE8-4C4E-97EA-948360BB85BB}" type="presParOf" srcId="{C93299F1-41AE-6942-990B-474D2C9DFFA4}" destId="{031ACB6F-63DD-2249-A144-D9C8FB9B7B5F}" srcOrd="3" destOrd="0" presId="urn:microsoft.com/office/officeart/2005/8/layout/chevron2"/>
    <dgm:cxn modelId="{8FAADEDD-D46B-6E43-8131-1F6F4B17DF91}" type="presParOf" srcId="{C93299F1-41AE-6942-990B-474D2C9DFFA4}" destId="{96798FF4-8AC0-2A43-A363-2A2B3CDC4E95}" srcOrd="4" destOrd="0" presId="urn:microsoft.com/office/officeart/2005/8/layout/chevron2"/>
    <dgm:cxn modelId="{0902B288-F4D3-B34D-9161-E0E836ED60AA}" type="presParOf" srcId="{96798FF4-8AC0-2A43-A363-2A2B3CDC4E95}" destId="{8C363BB7-F4AB-1B41-9F21-BBA71DF92BA2}" srcOrd="0" destOrd="0" presId="urn:microsoft.com/office/officeart/2005/8/layout/chevron2"/>
    <dgm:cxn modelId="{BE196AC3-E4D7-E84C-B210-3749A2FC98E6}" type="presParOf" srcId="{96798FF4-8AC0-2A43-A363-2A2B3CDC4E95}" destId="{FCE52260-A610-D94F-AC44-F08876191BDF}" srcOrd="1" destOrd="0" presId="urn:microsoft.com/office/officeart/2005/8/layout/chevron2"/>
    <dgm:cxn modelId="{E42BAD78-804A-494C-A26E-8B2369568544}" type="presParOf" srcId="{C93299F1-41AE-6942-990B-474D2C9DFFA4}" destId="{F4CED165-8210-7242-9C47-A71EEBD42DCE}" srcOrd="5" destOrd="0" presId="urn:microsoft.com/office/officeart/2005/8/layout/chevron2"/>
    <dgm:cxn modelId="{FACB1E09-5C24-C84A-AC2B-3F1133791362}" type="presParOf" srcId="{C93299F1-41AE-6942-990B-474D2C9DFFA4}" destId="{D506237B-9988-CD40-98DC-237CD91E2ED2}" srcOrd="6" destOrd="0" presId="urn:microsoft.com/office/officeart/2005/8/layout/chevron2"/>
    <dgm:cxn modelId="{04D75E3F-8AAA-2646-B49B-D5184D398546}" type="presParOf" srcId="{D506237B-9988-CD40-98DC-237CD91E2ED2}" destId="{1D706C59-F75B-E843-B4F6-3434CD60D27E}" srcOrd="0" destOrd="0" presId="urn:microsoft.com/office/officeart/2005/8/layout/chevron2"/>
    <dgm:cxn modelId="{E93EF126-DCD4-DE42-B53F-2B7E8D67F9BD}" type="presParOf" srcId="{D506237B-9988-CD40-98DC-237CD91E2ED2}" destId="{7FA996D2-8359-344A-B358-29F12A51B1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8E23CE6-86DF-6F4D-AED6-AA0184A7C94A}" type="doc">
      <dgm:prSet loTypeId="urn:microsoft.com/office/officeart/2005/8/layout/chevron2" loCatId="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fr-FR"/>
        </a:p>
      </dgm:t>
    </dgm:pt>
    <dgm:pt modelId="{6A666AE1-FA29-6C47-B5F5-B3C52456C523}">
      <dgm:prSet phldrT="[Texte]"/>
      <dgm:spPr/>
      <dgm:t>
        <a:bodyPr/>
        <a:lstStyle/>
        <a:p>
          <a:r>
            <a:rPr lang="fr-FR" dirty="0" smtClean="0"/>
            <a:t>Barrières</a:t>
          </a:r>
          <a:endParaRPr lang="fr-FR" dirty="0"/>
        </a:p>
      </dgm:t>
    </dgm:pt>
    <dgm:pt modelId="{2BA999EC-232E-FF46-9ED1-B324E76E82EC}" type="parTrans" cxnId="{0DA51405-6D29-8D49-982A-6522A1F53891}">
      <dgm:prSet/>
      <dgm:spPr/>
      <dgm:t>
        <a:bodyPr/>
        <a:lstStyle/>
        <a:p>
          <a:endParaRPr lang="fr-FR"/>
        </a:p>
      </dgm:t>
    </dgm:pt>
    <dgm:pt modelId="{A194765E-1786-CE4C-A0BE-09F05E336D53}" type="sibTrans" cxnId="{0DA51405-6D29-8D49-982A-6522A1F53891}">
      <dgm:prSet/>
      <dgm:spPr/>
      <dgm:t>
        <a:bodyPr/>
        <a:lstStyle/>
        <a:p>
          <a:endParaRPr lang="fr-FR"/>
        </a:p>
      </dgm:t>
    </dgm:pt>
    <dgm:pt modelId="{A60B9AC0-12CE-CB4F-B1D3-FE26E6BEB363}">
      <dgm:prSet phldrT="[Texte]"/>
      <dgm:spPr/>
      <dgm:t>
        <a:bodyPr/>
        <a:lstStyle/>
        <a:p>
          <a:r>
            <a:rPr lang="fr-CA" dirty="0" smtClean="0"/>
            <a:t>Canaliser l’intérêt et la concentration</a:t>
          </a:r>
          <a:endParaRPr lang="fr-FR" dirty="0"/>
        </a:p>
      </dgm:t>
    </dgm:pt>
    <dgm:pt modelId="{67EFB62F-726A-514E-A361-9B72094F22B9}" type="parTrans" cxnId="{BCF5A168-0461-814E-B4A0-B3CC1E1815C7}">
      <dgm:prSet/>
      <dgm:spPr/>
      <dgm:t>
        <a:bodyPr/>
        <a:lstStyle/>
        <a:p>
          <a:endParaRPr lang="fr-FR"/>
        </a:p>
      </dgm:t>
    </dgm:pt>
    <dgm:pt modelId="{27C852B7-1660-0E4E-B426-610F0D5FE268}" type="sibTrans" cxnId="{BCF5A168-0461-814E-B4A0-B3CC1E1815C7}">
      <dgm:prSet/>
      <dgm:spPr/>
      <dgm:t>
        <a:bodyPr/>
        <a:lstStyle/>
        <a:p>
          <a:endParaRPr lang="fr-FR"/>
        </a:p>
      </dgm:t>
    </dgm:pt>
    <dgm:pt modelId="{98A0C5EC-7AEC-BC44-8B74-1D8501CC0C0B}">
      <dgm:prSet phldrT="[Texte]"/>
      <dgm:spPr/>
      <dgm:t>
        <a:bodyPr/>
        <a:lstStyle/>
        <a:p>
          <a:r>
            <a:rPr lang="fr-FR" dirty="0" smtClean="0"/>
            <a:t>Solutions envisagées</a:t>
          </a:r>
          <a:endParaRPr lang="fr-FR" dirty="0"/>
        </a:p>
      </dgm:t>
    </dgm:pt>
    <dgm:pt modelId="{4BC8CB66-B468-424F-B8AA-44C1EE705AA2}" type="parTrans" cxnId="{823B5E76-6E94-3847-8242-60D4101A0F4A}">
      <dgm:prSet/>
      <dgm:spPr/>
      <dgm:t>
        <a:bodyPr/>
        <a:lstStyle/>
        <a:p>
          <a:endParaRPr lang="fr-FR"/>
        </a:p>
      </dgm:t>
    </dgm:pt>
    <dgm:pt modelId="{DBA04271-184B-9B43-8250-249AA73B6AD1}" type="sibTrans" cxnId="{823B5E76-6E94-3847-8242-60D4101A0F4A}">
      <dgm:prSet/>
      <dgm:spPr/>
      <dgm:t>
        <a:bodyPr/>
        <a:lstStyle/>
        <a:p>
          <a:endParaRPr lang="fr-FR"/>
        </a:p>
      </dgm:t>
    </dgm:pt>
    <dgm:pt modelId="{7B800705-E778-3349-945E-F83B1013AF0C}">
      <dgm:prSet phldrT="[Texte]"/>
      <dgm:spPr/>
      <dgm:t>
        <a:bodyPr/>
        <a:lstStyle/>
        <a:p>
          <a:r>
            <a:rPr lang="fr-CA" dirty="0" smtClean="0"/>
            <a:t>Principes CUA</a:t>
          </a:r>
          <a:endParaRPr lang="fr-FR" dirty="0"/>
        </a:p>
      </dgm:t>
    </dgm:pt>
    <dgm:pt modelId="{171C4866-0CD8-4847-86F4-190D11C647B4}" type="parTrans" cxnId="{3B79E16F-B01C-1247-A7BD-BC43DC0A86D2}">
      <dgm:prSet/>
      <dgm:spPr/>
      <dgm:t>
        <a:bodyPr/>
        <a:lstStyle/>
        <a:p>
          <a:endParaRPr lang="fr-FR"/>
        </a:p>
      </dgm:t>
    </dgm:pt>
    <dgm:pt modelId="{5ACA2B5D-5D25-D746-AC9F-154F69F3C680}" type="sibTrans" cxnId="{3B79E16F-B01C-1247-A7BD-BC43DC0A86D2}">
      <dgm:prSet/>
      <dgm:spPr/>
      <dgm:t>
        <a:bodyPr/>
        <a:lstStyle/>
        <a:p>
          <a:endParaRPr lang="fr-FR"/>
        </a:p>
      </dgm:t>
    </dgm:pt>
    <dgm:pt modelId="{4A101175-4EB9-9641-B6BA-E3E4BEF48632}">
      <dgm:prSet/>
      <dgm:spPr/>
      <dgm:t>
        <a:bodyPr/>
        <a:lstStyle/>
        <a:p>
          <a:r>
            <a:rPr lang="fr-CA" smtClean="0"/>
            <a:t>Principe III – Engagement</a:t>
          </a:r>
          <a:endParaRPr lang="fr-CA" dirty="0"/>
        </a:p>
      </dgm:t>
    </dgm:pt>
    <dgm:pt modelId="{F384EF51-7F66-6144-977B-10D97680ABC6}" type="parTrans" cxnId="{44FD4C1F-883C-C742-99FF-DA474E9B437A}">
      <dgm:prSet/>
      <dgm:spPr/>
      <dgm:t>
        <a:bodyPr/>
        <a:lstStyle/>
        <a:p>
          <a:endParaRPr lang="fr-FR"/>
        </a:p>
      </dgm:t>
    </dgm:pt>
    <dgm:pt modelId="{C7B74382-9137-E347-B71A-632D1B989952}" type="sibTrans" cxnId="{44FD4C1F-883C-C742-99FF-DA474E9B437A}">
      <dgm:prSet/>
      <dgm:spPr/>
      <dgm:t>
        <a:bodyPr/>
        <a:lstStyle/>
        <a:p>
          <a:endParaRPr lang="fr-FR"/>
        </a:p>
      </dgm:t>
    </dgm:pt>
    <dgm:pt modelId="{96125B05-94E9-3B41-9971-BA6C734B7C63}">
      <dgm:prSet/>
      <dgm:spPr/>
      <dgm:t>
        <a:bodyPr/>
        <a:lstStyle/>
        <a:p>
          <a:r>
            <a:rPr lang="fr-FR" dirty="0" smtClean="0"/>
            <a:t>Ajustement de la professeure</a:t>
          </a:r>
          <a:endParaRPr lang="fr-FR" dirty="0"/>
        </a:p>
      </dgm:t>
    </dgm:pt>
    <dgm:pt modelId="{0A5B1C6B-24FD-E047-86F2-FF946234866E}" type="parTrans" cxnId="{53B8CECC-B5C6-4244-AF91-292F19A4C79F}">
      <dgm:prSet/>
      <dgm:spPr/>
      <dgm:t>
        <a:bodyPr/>
        <a:lstStyle/>
        <a:p>
          <a:endParaRPr lang="fr-FR"/>
        </a:p>
      </dgm:t>
    </dgm:pt>
    <dgm:pt modelId="{A4B38BC4-7FB9-1C47-B546-965D769E05B9}" type="sibTrans" cxnId="{53B8CECC-B5C6-4244-AF91-292F19A4C79F}">
      <dgm:prSet/>
      <dgm:spPr/>
      <dgm:t>
        <a:bodyPr/>
        <a:lstStyle/>
        <a:p>
          <a:endParaRPr lang="fr-FR"/>
        </a:p>
      </dgm:t>
    </dgm:pt>
    <dgm:pt modelId="{B07117A5-32A6-6247-B8BF-E86E1951958B}">
      <dgm:prSet/>
      <dgm:spPr/>
      <dgm:t>
        <a:bodyPr/>
        <a:lstStyle/>
        <a:p>
          <a:r>
            <a:rPr lang="fr-CA" dirty="0" smtClean="0"/>
            <a:t>Fait dans les cours et présent dans les documents de présentations. Ajouté dans le plan de cours.</a:t>
          </a:r>
          <a:endParaRPr lang="fr-FR" dirty="0"/>
        </a:p>
      </dgm:t>
    </dgm:pt>
    <dgm:pt modelId="{434ED147-8FBE-DF4E-A65E-AC7EFFA05801}" type="parTrans" cxnId="{437942B7-C7FA-3B4D-9C86-57F419206CA9}">
      <dgm:prSet/>
      <dgm:spPr/>
      <dgm:t>
        <a:bodyPr/>
        <a:lstStyle/>
        <a:p>
          <a:endParaRPr lang="fr-FR"/>
        </a:p>
      </dgm:t>
    </dgm:pt>
    <dgm:pt modelId="{2AAC3BC7-F66E-3948-AE4A-C6F3872A8219}" type="sibTrans" cxnId="{437942B7-C7FA-3B4D-9C86-57F419206CA9}">
      <dgm:prSet/>
      <dgm:spPr/>
      <dgm:t>
        <a:bodyPr/>
        <a:lstStyle/>
        <a:p>
          <a:endParaRPr lang="fr-FR"/>
        </a:p>
      </dgm:t>
    </dgm:pt>
    <dgm:pt modelId="{A5A6B783-8F3F-484E-A565-2A0E970974AD}">
      <dgm:prSet/>
      <dgm:spPr/>
      <dgm:t>
        <a:bodyPr/>
        <a:lstStyle/>
        <a:p>
          <a:r>
            <a:rPr lang="fr-CA" dirty="0" smtClean="0"/>
            <a:t>Récapitulation à chaque début de séance </a:t>
          </a:r>
          <a:endParaRPr lang="fr-CA" dirty="0"/>
        </a:p>
      </dgm:t>
    </dgm:pt>
    <dgm:pt modelId="{98DEB1E7-9747-4142-AD9A-2C4B2F3B3F4E}" type="parTrans" cxnId="{C4F839EB-E1DB-4142-B97D-AFFA081E06A4}">
      <dgm:prSet/>
      <dgm:spPr/>
      <dgm:t>
        <a:bodyPr/>
        <a:lstStyle/>
        <a:p>
          <a:endParaRPr lang="fr-FR"/>
        </a:p>
      </dgm:t>
    </dgm:pt>
    <dgm:pt modelId="{563258B1-BDF3-BE40-B045-0415A4F008D1}" type="sibTrans" cxnId="{C4F839EB-E1DB-4142-B97D-AFFA081E06A4}">
      <dgm:prSet/>
      <dgm:spPr/>
      <dgm:t>
        <a:bodyPr/>
        <a:lstStyle/>
        <a:p>
          <a:endParaRPr lang="fr-FR"/>
        </a:p>
      </dgm:t>
    </dgm:pt>
    <dgm:pt modelId="{9A32232F-8C99-AE40-A0DC-9B54E282F0DC}">
      <dgm:prSet/>
      <dgm:spPr/>
      <dgm:t>
        <a:bodyPr/>
        <a:lstStyle/>
        <a:p>
          <a:r>
            <a:rPr lang="fr-CA" dirty="0" smtClean="0"/>
            <a:t>8-4 Augmenter le retour d’information pour une plus grande maitrise</a:t>
          </a:r>
          <a:endParaRPr lang="fr-CA" dirty="0"/>
        </a:p>
      </dgm:t>
    </dgm:pt>
    <dgm:pt modelId="{39B7754F-29A2-F94D-98C1-85AD68C10A25}" type="parTrans" cxnId="{94B78E16-879A-FA47-A8B2-D5851EB3E6D5}">
      <dgm:prSet/>
      <dgm:spPr/>
      <dgm:t>
        <a:bodyPr/>
        <a:lstStyle/>
        <a:p>
          <a:endParaRPr lang="fr-FR"/>
        </a:p>
      </dgm:t>
    </dgm:pt>
    <dgm:pt modelId="{74E6E017-06E3-6542-9270-74B086C02627}" type="sibTrans" cxnId="{94B78E16-879A-FA47-A8B2-D5851EB3E6D5}">
      <dgm:prSet/>
      <dgm:spPr/>
      <dgm:t>
        <a:bodyPr/>
        <a:lstStyle/>
        <a:p>
          <a:endParaRPr lang="fr-FR"/>
        </a:p>
      </dgm:t>
    </dgm:pt>
    <dgm:pt modelId="{C93299F1-41AE-6942-990B-474D2C9DFFA4}" type="pres">
      <dgm:prSet presAssocID="{98E23CE6-86DF-6F4D-AED6-AA0184A7C9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4357A5D-F8E9-D549-9665-7DE958E30F6E}" type="pres">
      <dgm:prSet presAssocID="{6A666AE1-FA29-6C47-B5F5-B3C52456C523}" presName="composite" presStyleCnt="0"/>
      <dgm:spPr/>
    </dgm:pt>
    <dgm:pt modelId="{8F9DC218-D390-ED4D-8B38-EF05B34505CF}" type="pres">
      <dgm:prSet presAssocID="{6A666AE1-FA29-6C47-B5F5-B3C52456C52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92F4E5-01E4-2F47-946F-4A651F5AF830}" type="pres">
      <dgm:prSet presAssocID="{6A666AE1-FA29-6C47-B5F5-B3C52456C523}" presName="descendantText" presStyleLbl="alignAcc1" presStyleIdx="0" presStyleCnt="4" custLinFactNeighborX="0" custLinFactNeighborY="192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ADF8F0-E65D-764C-BA7C-51607213CB3D}" type="pres">
      <dgm:prSet presAssocID="{A194765E-1786-CE4C-A0BE-09F05E336D53}" presName="sp" presStyleCnt="0"/>
      <dgm:spPr/>
    </dgm:pt>
    <dgm:pt modelId="{687AEB0A-5803-7745-B373-120AE22AD24D}" type="pres">
      <dgm:prSet presAssocID="{98A0C5EC-7AEC-BC44-8B74-1D8501CC0C0B}" presName="composite" presStyleCnt="0"/>
      <dgm:spPr/>
    </dgm:pt>
    <dgm:pt modelId="{40065188-B5F3-1147-9D53-3ECB79E8CCA2}" type="pres">
      <dgm:prSet presAssocID="{98A0C5EC-7AEC-BC44-8B74-1D8501CC0C0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4F5590-1C77-B745-BED1-CF61370707F6}" type="pres">
      <dgm:prSet presAssocID="{98A0C5EC-7AEC-BC44-8B74-1D8501CC0C0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1ACB6F-63DD-2249-A144-D9C8FB9B7B5F}" type="pres">
      <dgm:prSet presAssocID="{DBA04271-184B-9B43-8250-249AA73B6AD1}" presName="sp" presStyleCnt="0"/>
      <dgm:spPr/>
    </dgm:pt>
    <dgm:pt modelId="{87699328-6654-4348-A255-8DE6E60C2D2C}" type="pres">
      <dgm:prSet presAssocID="{96125B05-94E9-3B41-9971-BA6C734B7C63}" presName="composite" presStyleCnt="0"/>
      <dgm:spPr/>
    </dgm:pt>
    <dgm:pt modelId="{DA9F3509-8553-8240-ACB4-8002E938685C}" type="pres">
      <dgm:prSet presAssocID="{96125B05-94E9-3B41-9971-BA6C734B7C6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B42F38-3610-1544-AA25-6E580EB33681}" type="pres">
      <dgm:prSet presAssocID="{96125B05-94E9-3B41-9971-BA6C734B7C6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21F658-FA80-1E44-BD2C-2CB769A415A3}" type="pres">
      <dgm:prSet presAssocID="{A4B38BC4-7FB9-1C47-B546-965D769E05B9}" presName="sp" presStyleCnt="0"/>
      <dgm:spPr/>
    </dgm:pt>
    <dgm:pt modelId="{D1F3FCAA-3A76-9147-878B-423FC8568AE1}" type="pres">
      <dgm:prSet presAssocID="{7B800705-E778-3349-945E-F83B1013AF0C}" presName="composite" presStyleCnt="0"/>
      <dgm:spPr/>
    </dgm:pt>
    <dgm:pt modelId="{9841BA74-650E-5945-8875-98BFCD9377F2}" type="pres">
      <dgm:prSet presAssocID="{7B800705-E778-3349-945E-F83B1013AF0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D67D4B-5115-6845-9902-374B4A39F84D}" type="pres">
      <dgm:prSet presAssocID="{7B800705-E778-3349-945E-F83B1013AF0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BEBC93-1E5A-984F-8D83-BFD4707DC53B}" type="presOf" srcId="{A5A6B783-8F3F-484E-A565-2A0E970974AD}" destId="{CA4F5590-1C77-B745-BED1-CF61370707F6}" srcOrd="0" destOrd="0" presId="urn:microsoft.com/office/officeart/2005/8/layout/chevron2"/>
    <dgm:cxn modelId="{5102E0E7-B629-8B48-834F-9C1C17391174}" type="presOf" srcId="{4A101175-4EB9-9641-B6BA-E3E4BEF48632}" destId="{7AD67D4B-5115-6845-9902-374B4A39F84D}" srcOrd="0" destOrd="0" presId="urn:microsoft.com/office/officeart/2005/8/layout/chevron2"/>
    <dgm:cxn modelId="{44FD4C1F-883C-C742-99FF-DA474E9B437A}" srcId="{7B800705-E778-3349-945E-F83B1013AF0C}" destId="{4A101175-4EB9-9641-B6BA-E3E4BEF48632}" srcOrd="0" destOrd="0" parTransId="{F384EF51-7F66-6144-977B-10D97680ABC6}" sibTransId="{C7B74382-9137-E347-B71A-632D1B989952}"/>
    <dgm:cxn modelId="{0DA51405-6D29-8D49-982A-6522A1F53891}" srcId="{98E23CE6-86DF-6F4D-AED6-AA0184A7C94A}" destId="{6A666AE1-FA29-6C47-B5F5-B3C52456C523}" srcOrd="0" destOrd="0" parTransId="{2BA999EC-232E-FF46-9ED1-B324E76E82EC}" sibTransId="{A194765E-1786-CE4C-A0BE-09F05E336D53}"/>
    <dgm:cxn modelId="{E9601EA9-90C3-2E4A-9D76-2CFB381B8D16}" type="presOf" srcId="{7B800705-E778-3349-945E-F83B1013AF0C}" destId="{9841BA74-650E-5945-8875-98BFCD9377F2}" srcOrd="0" destOrd="0" presId="urn:microsoft.com/office/officeart/2005/8/layout/chevron2"/>
    <dgm:cxn modelId="{6E94BB16-86AD-654B-9DB1-391B8D267C6B}" type="presOf" srcId="{96125B05-94E9-3B41-9971-BA6C734B7C63}" destId="{DA9F3509-8553-8240-ACB4-8002E938685C}" srcOrd="0" destOrd="0" presId="urn:microsoft.com/office/officeart/2005/8/layout/chevron2"/>
    <dgm:cxn modelId="{6124F99A-D1BF-0D43-80EE-76E3ADC6AEA0}" type="presOf" srcId="{B07117A5-32A6-6247-B8BF-E86E1951958B}" destId="{3EB42F38-3610-1544-AA25-6E580EB33681}" srcOrd="0" destOrd="0" presId="urn:microsoft.com/office/officeart/2005/8/layout/chevron2"/>
    <dgm:cxn modelId="{90BEBE0B-BB53-7D49-8282-956CF63E4B68}" type="presOf" srcId="{6A666AE1-FA29-6C47-B5F5-B3C52456C523}" destId="{8F9DC218-D390-ED4D-8B38-EF05B34505CF}" srcOrd="0" destOrd="0" presId="urn:microsoft.com/office/officeart/2005/8/layout/chevron2"/>
    <dgm:cxn modelId="{3B79E16F-B01C-1247-A7BD-BC43DC0A86D2}" srcId="{98E23CE6-86DF-6F4D-AED6-AA0184A7C94A}" destId="{7B800705-E778-3349-945E-F83B1013AF0C}" srcOrd="3" destOrd="0" parTransId="{171C4866-0CD8-4847-86F4-190D11C647B4}" sibTransId="{5ACA2B5D-5D25-D746-AC9F-154F69F3C680}"/>
    <dgm:cxn modelId="{94B78E16-879A-FA47-A8B2-D5851EB3E6D5}" srcId="{4A101175-4EB9-9641-B6BA-E3E4BEF48632}" destId="{9A32232F-8C99-AE40-A0DC-9B54E282F0DC}" srcOrd="0" destOrd="0" parTransId="{39B7754F-29A2-F94D-98C1-85AD68C10A25}" sibTransId="{74E6E017-06E3-6542-9270-74B086C02627}"/>
    <dgm:cxn modelId="{C4F839EB-E1DB-4142-B97D-AFFA081E06A4}" srcId="{98A0C5EC-7AEC-BC44-8B74-1D8501CC0C0B}" destId="{A5A6B783-8F3F-484E-A565-2A0E970974AD}" srcOrd="0" destOrd="0" parTransId="{98DEB1E7-9747-4142-AD9A-2C4B2F3B3F4E}" sibTransId="{563258B1-BDF3-BE40-B045-0415A4F008D1}"/>
    <dgm:cxn modelId="{0CAA9805-647F-3B4D-9456-89952C22521E}" type="presOf" srcId="{A60B9AC0-12CE-CB4F-B1D3-FE26E6BEB363}" destId="{8192F4E5-01E4-2F47-946F-4A651F5AF830}" srcOrd="0" destOrd="0" presId="urn:microsoft.com/office/officeart/2005/8/layout/chevron2"/>
    <dgm:cxn modelId="{823B5E76-6E94-3847-8242-60D4101A0F4A}" srcId="{98E23CE6-86DF-6F4D-AED6-AA0184A7C94A}" destId="{98A0C5EC-7AEC-BC44-8B74-1D8501CC0C0B}" srcOrd="1" destOrd="0" parTransId="{4BC8CB66-B468-424F-B8AA-44C1EE705AA2}" sibTransId="{DBA04271-184B-9B43-8250-249AA73B6AD1}"/>
    <dgm:cxn modelId="{91DEA7CF-9F43-EA48-86E6-137B84AF95CD}" type="presOf" srcId="{9A32232F-8C99-AE40-A0DC-9B54E282F0DC}" destId="{7AD67D4B-5115-6845-9902-374B4A39F84D}" srcOrd="0" destOrd="1" presId="urn:microsoft.com/office/officeart/2005/8/layout/chevron2"/>
    <dgm:cxn modelId="{BCF5A168-0461-814E-B4A0-B3CC1E1815C7}" srcId="{6A666AE1-FA29-6C47-B5F5-B3C52456C523}" destId="{A60B9AC0-12CE-CB4F-B1D3-FE26E6BEB363}" srcOrd="0" destOrd="0" parTransId="{67EFB62F-726A-514E-A361-9B72094F22B9}" sibTransId="{27C852B7-1660-0E4E-B426-610F0D5FE268}"/>
    <dgm:cxn modelId="{29EED282-6BF4-A140-8E62-0481E6B3317E}" type="presOf" srcId="{98A0C5EC-7AEC-BC44-8B74-1D8501CC0C0B}" destId="{40065188-B5F3-1147-9D53-3ECB79E8CCA2}" srcOrd="0" destOrd="0" presId="urn:microsoft.com/office/officeart/2005/8/layout/chevron2"/>
    <dgm:cxn modelId="{53B8CECC-B5C6-4244-AF91-292F19A4C79F}" srcId="{98E23CE6-86DF-6F4D-AED6-AA0184A7C94A}" destId="{96125B05-94E9-3B41-9971-BA6C734B7C63}" srcOrd="2" destOrd="0" parTransId="{0A5B1C6B-24FD-E047-86F2-FF946234866E}" sibTransId="{A4B38BC4-7FB9-1C47-B546-965D769E05B9}"/>
    <dgm:cxn modelId="{437942B7-C7FA-3B4D-9C86-57F419206CA9}" srcId="{96125B05-94E9-3B41-9971-BA6C734B7C63}" destId="{B07117A5-32A6-6247-B8BF-E86E1951958B}" srcOrd="0" destOrd="0" parTransId="{434ED147-8FBE-DF4E-A65E-AC7EFFA05801}" sibTransId="{2AAC3BC7-F66E-3948-AE4A-C6F3872A8219}"/>
    <dgm:cxn modelId="{B05FF995-2BF5-E74B-9A32-1BF82A299EC5}" type="presOf" srcId="{98E23CE6-86DF-6F4D-AED6-AA0184A7C94A}" destId="{C93299F1-41AE-6942-990B-474D2C9DFFA4}" srcOrd="0" destOrd="0" presId="urn:microsoft.com/office/officeart/2005/8/layout/chevron2"/>
    <dgm:cxn modelId="{A7597E19-4164-9C49-B457-759E1CBFC62E}" type="presParOf" srcId="{C93299F1-41AE-6942-990B-474D2C9DFFA4}" destId="{04357A5D-F8E9-D549-9665-7DE958E30F6E}" srcOrd="0" destOrd="0" presId="urn:microsoft.com/office/officeart/2005/8/layout/chevron2"/>
    <dgm:cxn modelId="{FE64B841-2154-A046-B079-65F1D7C73DFF}" type="presParOf" srcId="{04357A5D-F8E9-D549-9665-7DE958E30F6E}" destId="{8F9DC218-D390-ED4D-8B38-EF05B34505CF}" srcOrd="0" destOrd="0" presId="urn:microsoft.com/office/officeart/2005/8/layout/chevron2"/>
    <dgm:cxn modelId="{5C23C886-0A89-FA4F-A3DE-2C0FB1AB7355}" type="presParOf" srcId="{04357A5D-F8E9-D549-9665-7DE958E30F6E}" destId="{8192F4E5-01E4-2F47-946F-4A651F5AF830}" srcOrd="1" destOrd="0" presId="urn:microsoft.com/office/officeart/2005/8/layout/chevron2"/>
    <dgm:cxn modelId="{2FF45224-80D8-F94F-9DF2-A303603C990F}" type="presParOf" srcId="{C93299F1-41AE-6942-990B-474D2C9DFFA4}" destId="{3EADF8F0-E65D-764C-BA7C-51607213CB3D}" srcOrd="1" destOrd="0" presId="urn:microsoft.com/office/officeart/2005/8/layout/chevron2"/>
    <dgm:cxn modelId="{D0F8B1F7-32AC-AA45-A4F1-14DE13432A2C}" type="presParOf" srcId="{C93299F1-41AE-6942-990B-474D2C9DFFA4}" destId="{687AEB0A-5803-7745-B373-120AE22AD24D}" srcOrd="2" destOrd="0" presId="urn:microsoft.com/office/officeart/2005/8/layout/chevron2"/>
    <dgm:cxn modelId="{F45D4624-A220-BC43-B0D5-49A64FFE94E3}" type="presParOf" srcId="{687AEB0A-5803-7745-B373-120AE22AD24D}" destId="{40065188-B5F3-1147-9D53-3ECB79E8CCA2}" srcOrd="0" destOrd="0" presId="urn:microsoft.com/office/officeart/2005/8/layout/chevron2"/>
    <dgm:cxn modelId="{1B4454AA-263F-E942-928A-E37C7BB0CDCC}" type="presParOf" srcId="{687AEB0A-5803-7745-B373-120AE22AD24D}" destId="{CA4F5590-1C77-B745-BED1-CF61370707F6}" srcOrd="1" destOrd="0" presId="urn:microsoft.com/office/officeart/2005/8/layout/chevron2"/>
    <dgm:cxn modelId="{98D1A1C0-74B3-1A40-86D4-13A75B670AB1}" type="presParOf" srcId="{C93299F1-41AE-6942-990B-474D2C9DFFA4}" destId="{031ACB6F-63DD-2249-A144-D9C8FB9B7B5F}" srcOrd="3" destOrd="0" presId="urn:microsoft.com/office/officeart/2005/8/layout/chevron2"/>
    <dgm:cxn modelId="{4FE92DE9-552B-8543-8103-CFDE6AF0E63A}" type="presParOf" srcId="{C93299F1-41AE-6942-990B-474D2C9DFFA4}" destId="{87699328-6654-4348-A255-8DE6E60C2D2C}" srcOrd="4" destOrd="0" presId="urn:microsoft.com/office/officeart/2005/8/layout/chevron2"/>
    <dgm:cxn modelId="{6623FCDE-0DBA-2549-9F97-803DBB08A162}" type="presParOf" srcId="{87699328-6654-4348-A255-8DE6E60C2D2C}" destId="{DA9F3509-8553-8240-ACB4-8002E938685C}" srcOrd="0" destOrd="0" presId="urn:microsoft.com/office/officeart/2005/8/layout/chevron2"/>
    <dgm:cxn modelId="{D19C9589-9F3B-364C-9DAA-B7FB4A795A62}" type="presParOf" srcId="{87699328-6654-4348-A255-8DE6E60C2D2C}" destId="{3EB42F38-3610-1544-AA25-6E580EB33681}" srcOrd="1" destOrd="0" presId="urn:microsoft.com/office/officeart/2005/8/layout/chevron2"/>
    <dgm:cxn modelId="{548720CF-1988-B44C-8176-96AE73D59046}" type="presParOf" srcId="{C93299F1-41AE-6942-990B-474D2C9DFFA4}" destId="{7B21F658-FA80-1E44-BD2C-2CB769A415A3}" srcOrd="5" destOrd="0" presId="urn:microsoft.com/office/officeart/2005/8/layout/chevron2"/>
    <dgm:cxn modelId="{D61A1C4D-4D8E-E043-8993-24A3C8AD3A4A}" type="presParOf" srcId="{C93299F1-41AE-6942-990B-474D2C9DFFA4}" destId="{D1F3FCAA-3A76-9147-878B-423FC8568AE1}" srcOrd="6" destOrd="0" presId="urn:microsoft.com/office/officeart/2005/8/layout/chevron2"/>
    <dgm:cxn modelId="{9744359B-2F3B-7743-9CA4-2DC125A3E543}" type="presParOf" srcId="{D1F3FCAA-3A76-9147-878B-423FC8568AE1}" destId="{9841BA74-650E-5945-8875-98BFCD9377F2}" srcOrd="0" destOrd="0" presId="urn:microsoft.com/office/officeart/2005/8/layout/chevron2"/>
    <dgm:cxn modelId="{65D35FC4-4410-CE4E-94BA-B21FBB6B8A7F}" type="presParOf" srcId="{D1F3FCAA-3A76-9147-878B-423FC8568AE1}" destId="{7AD67D4B-5115-6845-9902-374B4A39F8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8E23CE6-86DF-6F4D-AED6-AA0184A7C94A}" type="doc">
      <dgm:prSet loTypeId="urn:microsoft.com/office/officeart/2005/8/layout/chevron2" loCatId="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fr-FR"/>
        </a:p>
      </dgm:t>
    </dgm:pt>
    <dgm:pt modelId="{6A666AE1-FA29-6C47-B5F5-B3C52456C523}">
      <dgm:prSet phldrT="[Texte]"/>
      <dgm:spPr/>
      <dgm:t>
        <a:bodyPr/>
        <a:lstStyle/>
        <a:p>
          <a:r>
            <a:rPr lang="fr-FR" dirty="0" smtClean="0"/>
            <a:t>Barrières</a:t>
          </a:r>
          <a:endParaRPr lang="fr-FR" dirty="0"/>
        </a:p>
      </dgm:t>
    </dgm:pt>
    <dgm:pt modelId="{2BA999EC-232E-FF46-9ED1-B324E76E82EC}" type="parTrans" cxnId="{0DA51405-6D29-8D49-982A-6522A1F53891}">
      <dgm:prSet/>
      <dgm:spPr/>
      <dgm:t>
        <a:bodyPr/>
        <a:lstStyle/>
        <a:p>
          <a:endParaRPr lang="fr-FR"/>
        </a:p>
      </dgm:t>
    </dgm:pt>
    <dgm:pt modelId="{A194765E-1786-CE4C-A0BE-09F05E336D53}" type="sibTrans" cxnId="{0DA51405-6D29-8D49-982A-6522A1F53891}">
      <dgm:prSet/>
      <dgm:spPr/>
      <dgm:t>
        <a:bodyPr/>
        <a:lstStyle/>
        <a:p>
          <a:endParaRPr lang="fr-FR"/>
        </a:p>
      </dgm:t>
    </dgm:pt>
    <dgm:pt modelId="{A60B9AC0-12CE-CB4F-B1D3-FE26E6BEB363}">
      <dgm:prSet phldrT="[Texte]"/>
      <dgm:spPr/>
      <dgm:t>
        <a:bodyPr/>
        <a:lstStyle/>
        <a:p>
          <a:r>
            <a:rPr lang="fr-CA" dirty="0" smtClean="0"/>
            <a:t>Favoriser une compréhension optimale des étudiants de la rétroaction sur leurs travaux</a:t>
          </a:r>
          <a:endParaRPr lang="fr-FR" dirty="0"/>
        </a:p>
      </dgm:t>
    </dgm:pt>
    <dgm:pt modelId="{67EFB62F-726A-514E-A361-9B72094F22B9}" type="parTrans" cxnId="{BCF5A168-0461-814E-B4A0-B3CC1E1815C7}">
      <dgm:prSet/>
      <dgm:spPr/>
      <dgm:t>
        <a:bodyPr/>
        <a:lstStyle/>
        <a:p>
          <a:endParaRPr lang="fr-FR"/>
        </a:p>
      </dgm:t>
    </dgm:pt>
    <dgm:pt modelId="{27C852B7-1660-0E4E-B426-610F0D5FE268}" type="sibTrans" cxnId="{BCF5A168-0461-814E-B4A0-B3CC1E1815C7}">
      <dgm:prSet/>
      <dgm:spPr/>
      <dgm:t>
        <a:bodyPr/>
        <a:lstStyle/>
        <a:p>
          <a:endParaRPr lang="fr-FR"/>
        </a:p>
      </dgm:t>
    </dgm:pt>
    <dgm:pt modelId="{98A0C5EC-7AEC-BC44-8B74-1D8501CC0C0B}">
      <dgm:prSet phldrT="[Texte]"/>
      <dgm:spPr/>
      <dgm:t>
        <a:bodyPr/>
        <a:lstStyle/>
        <a:p>
          <a:r>
            <a:rPr lang="fr-FR" dirty="0" smtClean="0"/>
            <a:t>Solutions envisagées</a:t>
          </a:r>
          <a:endParaRPr lang="fr-FR" dirty="0"/>
        </a:p>
      </dgm:t>
    </dgm:pt>
    <dgm:pt modelId="{4BC8CB66-B468-424F-B8AA-44C1EE705AA2}" type="parTrans" cxnId="{823B5E76-6E94-3847-8242-60D4101A0F4A}">
      <dgm:prSet/>
      <dgm:spPr/>
      <dgm:t>
        <a:bodyPr/>
        <a:lstStyle/>
        <a:p>
          <a:endParaRPr lang="fr-FR"/>
        </a:p>
      </dgm:t>
    </dgm:pt>
    <dgm:pt modelId="{DBA04271-184B-9B43-8250-249AA73B6AD1}" type="sibTrans" cxnId="{823B5E76-6E94-3847-8242-60D4101A0F4A}">
      <dgm:prSet/>
      <dgm:spPr/>
      <dgm:t>
        <a:bodyPr/>
        <a:lstStyle/>
        <a:p>
          <a:endParaRPr lang="fr-FR"/>
        </a:p>
      </dgm:t>
    </dgm:pt>
    <dgm:pt modelId="{7B800705-E778-3349-945E-F83B1013AF0C}">
      <dgm:prSet phldrT="[Texte]"/>
      <dgm:spPr/>
      <dgm:t>
        <a:bodyPr/>
        <a:lstStyle/>
        <a:p>
          <a:r>
            <a:rPr lang="fr-CA" dirty="0" smtClean="0"/>
            <a:t>Principes CUA</a:t>
          </a:r>
          <a:endParaRPr lang="fr-FR" dirty="0"/>
        </a:p>
      </dgm:t>
    </dgm:pt>
    <dgm:pt modelId="{171C4866-0CD8-4847-86F4-190D11C647B4}" type="parTrans" cxnId="{3B79E16F-B01C-1247-A7BD-BC43DC0A86D2}">
      <dgm:prSet/>
      <dgm:spPr/>
      <dgm:t>
        <a:bodyPr/>
        <a:lstStyle/>
        <a:p>
          <a:endParaRPr lang="fr-FR"/>
        </a:p>
      </dgm:t>
    </dgm:pt>
    <dgm:pt modelId="{5ACA2B5D-5D25-D746-AC9F-154F69F3C680}" type="sibTrans" cxnId="{3B79E16F-B01C-1247-A7BD-BC43DC0A86D2}">
      <dgm:prSet/>
      <dgm:spPr/>
      <dgm:t>
        <a:bodyPr/>
        <a:lstStyle/>
        <a:p>
          <a:endParaRPr lang="fr-FR"/>
        </a:p>
      </dgm:t>
    </dgm:pt>
    <dgm:pt modelId="{4A101175-4EB9-9641-B6BA-E3E4BEF48632}">
      <dgm:prSet/>
      <dgm:spPr/>
      <dgm:t>
        <a:bodyPr/>
        <a:lstStyle/>
        <a:p>
          <a:r>
            <a:rPr lang="fr-CA" dirty="0" smtClean="0"/>
            <a:t>Principe II Action et Expression</a:t>
          </a:r>
          <a:endParaRPr lang="fr-CA" dirty="0"/>
        </a:p>
      </dgm:t>
    </dgm:pt>
    <dgm:pt modelId="{F384EF51-7F66-6144-977B-10D97680ABC6}" type="parTrans" cxnId="{44FD4C1F-883C-C742-99FF-DA474E9B437A}">
      <dgm:prSet/>
      <dgm:spPr/>
      <dgm:t>
        <a:bodyPr/>
        <a:lstStyle/>
        <a:p>
          <a:endParaRPr lang="fr-FR"/>
        </a:p>
      </dgm:t>
    </dgm:pt>
    <dgm:pt modelId="{C7B74382-9137-E347-B71A-632D1B989952}" type="sibTrans" cxnId="{44FD4C1F-883C-C742-99FF-DA474E9B437A}">
      <dgm:prSet/>
      <dgm:spPr/>
      <dgm:t>
        <a:bodyPr/>
        <a:lstStyle/>
        <a:p>
          <a:endParaRPr lang="fr-FR"/>
        </a:p>
      </dgm:t>
    </dgm:pt>
    <dgm:pt modelId="{96125B05-94E9-3B41-9971-BA6C734B7C63}">
      <dgm:prSet/>
      <dgm:spPr/>
      <dgm:t>
        <a:bodyPr/>
        <a:lstStyle/>
        <a:p>
          <a:r>
            <a:rPr lang="fr-FR" dirty="0" smtClean="0"/>
            <a:t>Ajustement de la professeure</a:t>
          </a:r>
          <a:endParaRPr lang="fr-FR" dirty="0"/>
        </a:p>
      </dgm:t>
    </dgm:pt>
    <dgm:pt modelId="{0A5B1C6B-24FD-E047-86F2-FF946234866E}" type="parTrans" cxnId="{53B8CECC-B5C6-4244-AF91-292F19A4C79F}">
      <dgm:prSet/>
      <dgm:spPr/>
      <dgm:t>
        <a:bodyPr/>
        <a:lstStyle/>
        <a:p>
          <a:endParaRPr lang="fr-FR"/>
        </a:p>
      </dgm:t>
    </dgm:pt>
    <dgm:pt modelId="{A4B38BC4-7FB9-1C47-B546-965D769E05B9}" type="sibTrans" cxnId="{53B8CECC-B5C6-4244-AF91-292F19A4C79F}">
      <dgm:prSet/>
      <dgm:spPr/>
      <dgm:t>
        <a:bodyPr/>
        <a:lstStyle/>
        <a:p>
          <a:endParaRPr lang="fr-FR"/>
        </a:p>
      </dgm:t>
    </dgm:pt>
    <dgm:pt modelId="{B07117A5-32A6-6247-B8BF-E86E1951958B}">
      <dgm:prSet/>
      <dgm:spPr/>
      <dgm:t>
        <a:bodyPr/>
        <a:lstStyle/>
        <a:p>
          <a:r>
            <a:rPr lang="fr-CA" dirty="0" smtClean="0"/>
            <a:t>Les étudiants ont déjà des commentaires dans les travaux avec la fonction révision en plus d’avoir la grille d’analyse </a:t>
          </a:r>
          <a:r>
            <a:rPr lang="fr-CA" dirty="0" err="1" smtClean="0"/>
            <a:t>critériée</a:t>
          </a:r>
          <a:r>
            <a:rPr lang="fr-CA" dirty="0" smtClean="0"/>
            <a:t> complétée. </a:t>
          </a:r>
          <a:endParaRPr lang="fr-FR" dirty="0"/>
        </a:p>
      </dgm:t>
    </dgm:pt>
    <dgm:pt modelId="{434ED147-8FBE-DF4E-A65E-AC7EFFA05801}" type="parTrans" cxnId="{437942B7-C7FA-3B4D-9C86-57F419206CA9}">
      <dgm:prSet/>
      <dgm:spPr/>
      <dgm:t>
        <a:bodyPr/>
        <a:lstStyle/>
        <a:p>
          <a:endParaRPr lang="fr-FR"/>
        </a:p>
      </dgm:t>
    </dgm:pt>
    <dgm:pt modelId="{2AAC3BC7-F66E-3948-AE4A-C6F3872A8219}" type="sibTrans" cxnId="{437942B7-C7FA-3B4D-9C86-57F419206CA9}">
      <dgm:prSet/>
      <dgm:spPr/>
      <dgm:t>
        <a:bodyPr/>
        <a:lstStyle/>
        <a:p>
          <a:endParaRPr lang="fr-FR"/>
        </a:p>
      </dgm:t>
    </dgm:pt>
    <dgm:pt modelId="{A5A6B783-8F3F-484E-A565-2A0E970974AD}">
      <dgm:prSet/>
      <dgm:spPr/>
      <dgm:t>
        <a:bodyPr/>
        <a:lstStyle/>
        <a:p>
          <a:r>
            <a:rPr lang="fr-CA" dirty="0" smtClean="0"/>
            <a:t>Proposer des corrections de travaux à l’aide d’une capture d’écran de l’enseignant intégrant sa voix et ses commentaires écrits (suivi des modifications dans Word) </a:t>
          </a:r>
          <a:endParaRPr lang="fr-CA" dirty="0"/>
        </a:p>
      </dgm:t>
    </dgm:pt>
    <dgm:pt modelId="{98DEB1E7-9747-4142-AD9A-2C4B2F3B3F4E}" type="parTrans" cxnId="{C4F839EB-E1DB-4142-B97D-AFFA081E06A4}">
      <dgm:prSet/>
      <dgm:spPr/>
      <dgm:t>
        <a:bodyPr/>
        <a:lstStyle/>
        <a:p>
          <a:endParaRPr lang="fr-FR"/>
        </a:p>
      </dgm:t>
    </dgm:pt>
    <dgm:pt modelId="{563258B1-BDF3-BE40-B045-0415A4F008D1}" type="sibTrans" cxnId="{C4F839EB-E1DB-4142-B97D-AFFA081E06A4}">
      <dgm:prSet/>
      <dgm:spPr/>
      <dgm:t>
        <a:bodyPr/>
        <a:lstStyle/>
        <a:p>
          <a:endParaRPr lang="fr-FR"/>
        </a:p>
      </dgm:t>
    </dgm:pt>
    <dgm:pt modelId="{C982210E-15DD-0C40-90A3-BA82AC4E3354}">
      <dgm:prSet phldrT="[Texte]"/>
      <dgm:spPr/>
      <dgm:t>
        <a:bodyPr/>
        <a:lstStyle/>
        <a:p>
          <a:r>
            <a:rPr lang="fr-CA" smtClean="0"/>
            <a:t>Économiser du temps enseignant  tout en offrant une rétroaction très complète</a:t>
          </a:r>
          <a:endParaRPr lang="fr-CA"/>
        </a:p>
      </dgm:t>
    </dgm:pt>
    <dgm:pt modelId="{37F4300A-6ADF-184D-AD86-E0283688EE7B}" type="parTrans" cxnId="{6264668C-84FB-7541-B4E8-1C080BFE817C}">
      <dgm:prSet/>
      <dgm:spPr/>
      <dgm:t>
        <a:bodyPr/>
        <a:lstStyle/>
        <a:p>
          <a:endParaRPr lang="fr-FR"/>
        </a:p>
      </dgm:t>
    </dgm:pt>
    <dgm:pt modelId="{536E6DB7-5196-8740-8734-98A52868966C}" type="sibTrans" cxnId="{6264668C-84FB-7541-B4E8-1C080BFE817C}">
      <dgm:prSet/>
      <dgm:spPr/>
      <dgm:t>
        <a:bodyPr/>
        <a:lstStyle/>
        <a:p>
          <a:endParaRPr lang="fr-FR"/>
        </a:p>
      </dgm:t>
    </dgm:pt>
    <dgm:pt modelId="{C38AF830-0589-0C49-9732-164C2DFD4ADC}">
      <dgm:prSet/>
      <dgm:spPr/>
      <dgm:t>
        <a:bodyPr/>
        <a:lstStyle/>
        <a:p>
          <a:r>
            <a:rPr lang="fr-CA" dirty="0" smtClean="0"/>
            <a:t>4-2 Optimiser l’accès aux outils et technologies de soutien</a:t>
          </a:r>
          <a:endParaRPr lang="fr-CA" dirty="0"/>
        </a:p>
      </dgm:t>
    </dgm:pt>
    <dgm:pt modelId="{C103CB28-2E7C-4847-B460-357B50DFB686}" type="parTrans" cxnId="{16269D09-0654-944B-A578-07F3F5FFC6EB}">
      <dgm:prSet/>
      <dgm:spPr/>
      <dgm:t>
        <a:bodyPr/>
        <a:lstStyle/>
        <a:p>
          <a:endParaRPr lang="fr-FR"/>
        </a:p>
      </dgm:t>
    </dgm:pt>
    <dgm:pt modelId="{DFB7DEA5-85B5-164F-847D-AE5C654615D0}" type="sibTrans" cxnId="{16269D09-0654-944B-A578-07F3F5FFC6EB}">
      <dgm:prSet/>
      <dgm:spPr/>
      <dgm:t>
        <a:bodyPr/>
        <a:lstStyle/>
        <a:p>
          <a:endParaRPr lang="fr-FR"/>
        </a:p>
      </dgm:t>
    </dgm:pt>
    <dgm:pt modelId="{46C0FC71-D984-234A-AD3B-F77E990FFF3F}">
      <dgm:prSet/>
      <dgm:spPr/>
      <dgm:t>
        <a:bodyPr/>
        <a:lstStyle/>
        <a:p>
          <a:r>
            <a:rPr lang="fr-CA" dirty="0" smtClean="0"/>
            <a:t>Ajout, je vais demander des volontaires souhaitant avoir les commentaires avec voix et écrit. </a:t>
          </a:r>
          <a:endParaRPr lang="fr-FR" dirty="0"/>
        </a:p>
      </dgm:t>
    </dgm:pt>
    <dgm:pt modelId="{49001876-6B48-9D46-A7EB-399A7962DA26}" type="parTrans" cxnId="{DC3730F4-B189-DE43-A611-5C7CB070CD24}">
      <dgm:prSet/>
      <dgm:spPr/>
      <dgm:t>
        <a:bodyPr/>
        <a:lstStyle/>
        <a:p>
          <a:endParaRPr lang="fr-FR"/>
        </a:p>
      </dgm:t>
    </dgm:pt>
    <dgm:pt modelId="{52566E4D-5392-9C4C-B7A5-EB83FAD959BD}" type="sibTrans" cxnId="{DC3730F4-B189-DE43-A611-5C7CB070CD24}">
      <dgm:prSet/>
      <dgm:spPr/>
      <dgm:t>
        <a:bodyPr/>
        <a:lstStyle/>
        <a:p>
          <a:endParaRPr lang="fr-FR"/>
        </a:p>
      </dgm:t>
    </dgm:pt>
    <dgm:pt modelId="{C93299F1-41AE-6942-990B-474D2C9DFFA4}" type="pres">
      <dgm:prSet presAssocID="{98E23CE6-86DF-6F4D-AED6-AA0184A7C9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4357A5D-F8E9-D549-9665-7DE958E30F6E}" type="pres">
      <dgm:prSet presAssocID="{6A666AE1-FA29-6C47-B5F5-B3C52456C523}" presName="composite" presStyleCnt="0"/>
      <dgm:spPr/>
    </dgm:pt>
    <dgm:pt modelId="{8F9DC218-D390-ED4D-8B38-EF05B34505CF}" type="pres">
      <dgm:prSet presAssocID="{6A666AE1-FA29-6C47-B5F5-B3C52456C52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92F4E5-01E4-2F47-946F-4A651F5AF830}" type="pres">
      <dgm:prSet presAssocID="{6A666AE1-FA29-6C47-B5F5-B3C52456C523}" presName="descendantText" presStyleLbl="alignAcc1" presStyleIdx="0" presStyleCnt="4" custLinFactNeighborX="0" custLinFactNeighborY="192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ADF8F0-E65D-764C-BA7C-51607213CB3D}" type="pres">
      <dgm:prSet presAssocID="{A194765E-1786-CE4C-A0BE-09F05E336D53}" presName="sp" presStyleCnt="0"/>
      <dgm:spPr/>
    </dgm:pt>
    <dgm:pt modelId="{687AEB0A-5803-7745-B373-120AE22AD24D}" type="pres">
      <dgm:prSet presAssocID="{98A0C5EC-7AEC-BC44-8B74-1D8501CC0C0B}" presName="composite" presStyleCnt="0"/>
      <dgm:spPr/>
    </dgm:pt>
    <dgm:pt modelId="{40065188-B5F3-1147-9D53-3ECB79E8CCA2}" type="pres">
      <dgm:prSet presAssocID="{98A0C5EC-7AEC-BC44-8B74-1D8501CC0C0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4F5590-1C77-B745-BED1-CF61370707F6}" type="pres">
      <dgm:prSet presAssocID="{98A0C5EC-7AEC-BC44-8B74-1D8501CC0C0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1ACB6F-63DD-2249-A144-D9C8FB9B7B5F}" type="pres">
      <dgm:prSet presAssocID="{DBA04271-184B-9B43-8250-249AA73B6AD1}" presName="sp" presStyleCnt="0"/>
      <dgm:spPr/>
    </dgm:pt>
    <dgm:pt modelId="{87699328-6654-4348-A255-8DE6E60C2D2C}" type="pres">
      <dgm:prSet presAssocID="{96125B05-94E9-3B41-9971-BA6C734B7C63}" presName="composite" presStyleCnt="0"/>
      <dgm:spPr/>
    </dgm:pt>
    <dgm:pt modelId="{DA9F3509-8553-8240-ACB4-8002E938685C}" type="pres">
      <dgm:prSet presAssocID="{96125B05-94E9-3B41-9971-BA6C734B7C6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B42F38-3610-1544-AA25-6E580EB33681}" type="pres">
      <dgm:prSet presAssocID="{96125B05-94E9-3B41-9971-BA6C734B7C6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21F658-FA80-1E44-BD2C-2CB769A415A3}" type="pres">
      <dgm:prSet presAssocID="{A4B38BC4-7FB9-1C47-B546-965D769E05B9}" presName="sp" presStyleCnt="0"/>
      <dgm:spPr/>
    </dgm:pt>
    <dgm:pt modelId="{D1F3FCAA-3A76-9147-878B-423FC8568AE1}" type="pres">
      <dgm:prSet presAssocID="{7B800705-E778-3349-945E-F83B1013AF0C}" presName="composite" presStyleCnt="0"/>
      <dgm:spPr/>
    </dgm:pt>
    <dgm:pt modelId="{9841BA74-650E-5945-8875-98BFCD9377F2}" type="pres">
      <dgm:prSet presAssocID="{7B800705-E778-3349-945E-F83B1013AF0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D67D4B-5115-6845-9902-374B4A39F84D}" type="pres">
      <dgm:prSet presAssocID="{7B800705-E778-3349-945E-F83B1013AF0C}" presName="descendantText" presStyleLbl="alignAcc1" presStyleIdx="3" presStyleCnt="4" custScaleY="1337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FD4C1F-883C-C742-99FF-DA474E9B437A}" srcId="{7B800705-E778-3349-945E-F83B1013AF0C}" destId="{4A101175-4EB9-9641-B6BA-E3E4BEF48632}" srcOrd="0" destOrd="0" parTransId="{F384EF51-7F66-6144-977B-10D97680ABC6}" sibTransId="{C7B74382-9137-E347-B71A-632D1B989952}"/>
    <dgm:cxn modelId="{544D101A-FBC7-424A-ADEA-5FB99AD72A31}" type="presOf" srcId="{C38AF830-0589-0C49-9732-164C2DFD4ADC}" destId="{7AD67D4B-5115-6845-9902-374B4A39F84D}" srcOrd="0" destOrd="1" presId="urn:microsoft.com/office/officeart/2005/8/layout/chevron2"/>
    <dgm:cxn modelId="{0DA51405-6D29-8D49-982A-6522A1F53891}" srcId="{98E23CE6-86DF-6F4D-AED6-AA0184A7C94A}" destId="{6A666AE1-FA29-6C47-B5F5-B3C52456C523}" srcOrd="0" destOrd="0" parTransId="{2BA999EC-232E-FF46-9ED1-B324E76E82EC}" sibTransId="{A194765E-1786-CE4C-A0BE-09F05E336D53}"/>
    <dgm:cxn modelId="{BCF5A168-0461-814E-B4A0-B3CC1E1815C7}" srcId="{6A666AE1-FA29-6C47-B5F5-B3C52456C523}" destId="{A60B9AC0-12CE-CB4F-B1D3-FE26E6BEB363}" srcOrd="0" destOrd="0" parTransId="{67EFB62F-726A-514E-A361-9B72094F22B9}" sibTransId="{27C852B7-1660-0E4E-B426-610F0D5FE268}"/>
    <dgm:cxn modelId="{6264668C-84FB-7541-B4E8-1C080BFE817C}" srcId="{6A666AE1-FA29-6C47-B5F5-B3C52456C523}" destId="{C982210E-15DD-0C40-90A3-BA82AC4E3354}" srcOrd="1" destOrd="0" parTransId="{37F4300A-6ADF-184D-AD86-E0283688EE7B}" sibTransId="{536E6DB7-5196-8740-8734-98A52868966C}"/>
    <dgm:cxn modelId="{9ECE2815-F379-7F44-B227-B936B6E18957}" type="presOf" srcId="{98E23CE6-86DF-6F4D-AED6-AA0184A7C94A}" destId="{C93299F1-41AE-6942-990B-474D2C9DFFA4}" srcOrd="0" destOrd="0" presId="urn:microsoft.com/office/officeart/2005/8/layout/chevron2"/>
    <dgm:cxn modelId="{3B79E16F-B01C-1247-A7BD-BC43DC0A86D2}" srcId="{98E23CE6-86DF-6F4D-AED6-AA0184A7C94A}" destId="{7B800705-E778-3349-945E-F83B1013AF0C}" srcOrd="3" destOrd="0" parTransId="{171C4866-0CD8-4847-86F4-190D11C647B4}" sibTransId="{5ACA2B5D-5D25-D746-AC9F-154F69F3C680}"/>
    <dgm:cxn modelId="{823B5E76-6E94-3847-8242-60D4101A0F4A}" srcId="{98E23CE6-86DF-6F4D-AED6-AA0184A7C94A}" destId="{98A0C5EC-7AEC-BC44-8B74-1D8501CC0C0B}" srcOrd="1" destOrd="0" parTransId="{4BC8CB66-B468-424F-B8AA-44C1EE705AA2}" sibTransId="{DBA04271-184B-9B43-8250-249AA73B6AD1}"/>
    <dgm:cxn modelId="{DCABFE08-D6B7-AF46-B79B-514D8E9493BF}" type="presOf" srcId="{C982210E-15DD-0C40-90A3-BA82AC4E3354}" destId="{8192F4E5-01E4-2F47-946F-4A651F5AF830}" srcOrd="0" destOrd="1" presId="urn:microsoft.com/office/officeart/2005/8/layout/chevron2"/>
    <dgm:cxn modelId="{A5FB2D66-A965-154E-BD96-B18B175B2428}" type="presOf" srcId="{A60B9AC0-12CE-CB4F-B1D3-FE26E6BEB363}" destId="{8192F4E5-01E4-2F47-946F-4A651F5AF830}" srcOrd="0" destOrd="0" presId="urn:microsoft.com/office/officeart/2005/8/layout/chevron2"/>
    <dgm:cxn modelId="{1C36DA6C-B23C-304C-A63D-EF75BCB3736D}" type="presOf" srcId="{A5A6B783-8F3F-484E-A565-2A0E970974AD}" destId="{CA4F5590-1C77-B745-BED1-CF61370707F6}" srcOrd="0" destOrd="0" presId="urn:microsoft.com/office/officeart/2005/8/layout/chevron2"/>
    <dgm:cxn modelId="{53B8CECC-B5C6-4244-AF91-292F19A4C79F}" srcId="{98E23CE6-86DF-6F4D-AED6-AA0184A7C94A}" destId="{96125B05-94E9-3B41-9971-BA6C734B7C63}" srcOrd="2" destOrd="0" parTransId="{0A5B1C6B-24FD-E047-86F2-FF946234866E}" sibTransId="{A4B38BC4-7FB9-1C47-B546-965D769E05B9}"/>
    <dgm:cxn modelId="{DC3730F4-B189-DE43-A611-5C7CB070CD24}" srcId="{96125B05-94E9-3B41-9971-BA6C734B7C63}" destId="{46C0FC71-D984-234A-AD3B-F77E990FFF3F}" srcOrd="1" destOrd="0" parTransId="{49001876-6B48-9D46-A7EB-399A7962DA26}" sibTransId="{52566E4D-5392-9C4C-B7A5-EB83FAD959BD}"/>
    <dgm:cxn modelId="{76564176-E797-9D4D-B82E-4452036DD96E}" type="presOf" srcId="{7B800705-E778-3349-945E-F83B1013AF0C}" destId="{9841BA74-650E-5945-8875-98BFCD9377F2}" srcOrd="0" destOrd="0" presId="urn:microsoft.com/office/officeart/2005/8/layout/chevron2"/>
    <dgm:cxn modelId="{437942B7-C7FA-3B4D-9C86-57F419206CA9}" srcId="{96125B05-94E9-3B41-9971-BA6C734B7C63}" destId="{B07117A5-32A6-6247-B8BF-E86E1951958B}" srcOrd="0" destOrd="0" parTransId="{434ED147-8FBE-DF4E-A65E-AC7EFFA05801}" sibTransId="{2AAC3BC7-F66E-3948-AE4A-C6F3872A8219}"/>
    <dgm:cxn modelId="{DF2FDDC2-F8BD-714B-9ED0-3BC597172E39}" type="presOf" srcId="{B07117A5-32A6-6247-B8BF-E86E1951958B}" destId="{3EB42F38-3610-1544-AA25-6E580EB33681}" srcOrd="0" destOrd="0" presId="urn:microsoft.com/office/officeart/2005/8/layout/chevron2"/>
    <dgm:cxn modelId="{F6A35346-4AAF-BC47-9686-1F9CF289E59B}" type="presOf" srcId="{46C0FC71-D984-234A-AD3B-F77E990FFF3F}" destId="{3EB42F38-3610-1544-AA25-6E580EB33681}" srcOrd="0" destOrd="1" presId="urn:microsoft.com/office/officeart/2005/8/layout/chevron2"/>
    <dgm:cxn modelId="{7B40CBAE-2BD5-E04A-9F6C-34A352F7E04E}" type="presOf" srcId="{4A101175-4EB9-9641-B6BA-E3E4BEF48632}" destId="{7AD67D4B-5115-6845-9902-374B4A39F84D}" srcOrd="0" destOrd="0" presId="urn:microsoft.com/office/officeart/2005/8/layout/chevron2"/>
    <dgm:cxn modelId="{4846820D-92BA-374B-8D33-4DF60F657EA8}" type="presOf" srcId="{6A666AE1-FA29-6C47-B5F5-B3C52456C523}" destId="{8F9DC218-D390-ED4D-8B38-EF05B34505CF}" srcOrd="0" destOrd="0" presId="urn:microsoft.com/office/officeart/2005/8/layout/chevron2"/>
    <dgm:cxn modelId="{C4F839EB-E1DB-4142-B97D-AFFA081E06A4}" srcId="{98A0C5EC-7AEC-BC44-8B74-1D8501CC0C0B}" destId="{A5A6B783-8F3F-484E-A565-2A0E970974AD}" srcOrd="0" destOrd="0" parTransId="{98DEB1E7-9747-4142-AD9A-2C4B2F3B3F4E}" sibTransId="{563258B1-BDF3-BE40-B045-0415A4F008D1}"/>
    <dgm:cxn modelId="{2E515120-5E39-B949-B054-EA540294BA05}" type="presOf" srcId="{96125B05-94E9-3B41-9971-BA6C734B7C63}" destId="{DA9F3509-8553-8240-ACB4-8002E938685C}" srcOrd="0" destOrd="0" presId="urn:microsoft.com/office/officeart/2005/8/layout/chevron2"/>
    <dgm:cxn modelId="{9803CA7D-0160-CA48-A561-2D84A85B9F89}" type="presOf" srcId="{98A0C5EC-7AEC-BC44-8B74-1D8501CC0C0B}" destId="{40065188-B5F3-1147-9D53-3ECB79E8CCA2}" srcOrd="0" destOrd="0" presId="urn:microsoft.com/office/officeart/2005/8/layout/chevron2"/>
    <dgm:cxn modelId="{16269D09-0654-944B-A578-07F3F5FFC6EB}" srcId="{4A101175-4EB9-9641-B6BA-E3E4BEF48632}" destId="{C38AF830-0589-0C49-9732-164C2DFD4ADC}" srcOrd="0" destOrd="0" parTransId="{C103CB28-2E7C-4847-B460-357B50DFB686}" sibTransId="{DFB7DEA5-85B5-164F-847D-AE5C654615D0}"/>
    <dgm:cxn modelId="{738BE0F9-61C9-EA46-88ED-BA4D265E8157}" type="presParOf" srcId="{C93299F1-41AE-6942-990B-474D2C9DFFA4}" destId="{04357A5D-F8E9-D549-9665-7DE958E30F6E}" srcOrd="0" destOrd="0" presId="urn:microsoft.com/office/officeart/2005/8/layout/chevron2"/>
    <dgm:cxn modelId="{A50A174F-5687-6045-82C0-A5903FCE6E61}" type="presParOf" srcId="{04357A5D-F8E9-D549-9665-7DE958E30F6E}" destId="{8F9DC218-D390-ED4D-8B38-EF05B34505CF}" srcOrd="0" destOrd="0" presId="urn:microsoft.com/office/officeart/2005/8/layout/chevron2"/>
    <dgm:cxn modelId="{E25E0D01-4FD6-3E40-A618-D3B4018E6571}" type="presParOf" srcId="{04357A5D-F8E9-D549-9665-7DE958E30F6E}" destId="{8192F4E5-01E4-2F47-946F-4A651F5AF830}" srcOrd="1" destOrd="0" presId="urn:microsoft.com/office/officeart/2005/8/layout/chevron2"/>
    <dgm:cxn modelId="{AEC73D31-B224-534B-A8C5-B3CD726F9865}" type="presParOf" srcId="{C93299F1-41AE-6942-990B-474D2C9DFFA4}" destId="{3EADF8F0-E65D-764C-BA7C-51607213CB3D}" srcOrd="1" destOrd="0" presId="urn:microsoft.com/office/officeart/2005/8/layout/chevron2"/>
    <dgm:cxn modelId="{AA1DA124-174E-1A4C-AFDD-A3C6853BF90B}" type="presParOf" srcId="{C93299F1-41AE-6942-990B-474D2C9DFFA4}" destId="{687AEB0A-5803-7745-B373-120AE22AD24D}" srcOrd="2" destOrd="0" presId="urn:microsoft.com/office/officeart/2005/8/layout/chevron2"/>
    <dgm:cxn modelId="{78A77810-24CC-474F-8205-C3463E7450AB}" type="presParOf" srcId="{687AEB0A-5803-7745-B373-120AE22AD24D}" destId="{40065188-B5F3-1147-9D53-3ECB79E8CCA2}" srcOrd="0" destOrd="0" presId="urn:microsoft.com/office/officeart/2005/8/layout/chevron2"/>
    <dgm:cxn modelId="{2E3D8C5C-DC6C-6A42-B559-AEF01334664C}" type="presParOf" srcId="{687AEB0A-5803-7745-B373-120AE22AD24D}" destId="{CA4F5590-1C77-B745-BED1-CF61370707F6}" srcOrd="1" destOrd="0" presId="urn:microsoft.com/office/officeart/2005/8/layout/chevron2"/>
    <dgm:cxn modelId="{C7EDA64E-E301-9449-8A5A-472181BCEA91}" type="presParOf" srcId="{C93299F1-41AE-6942-990B-474D2C9DFFA4}" destId="{031ACB6F-63DD-2249-A144-D9C8FB9B7B5F}" srcOrd="3" destOrd="0" presId="urn:microsoft.com/office/officeart/2005/8/layout/chevron2"/>
    <dgm:cxn modelId="{1FBBE962-87AB-5D4A-A38F-A3C70F618D87}" type="presParOf" srcId="{C93299F1-41AE-6942-990B-474D2C9DFFA4}" destId="{87699328-6654-4348-A255-8DE6E60C2D2C}" srcOrd="4" destOrd="0" presId="urn:microsoft.com/office/officeart/2005/8/layout/chevron2"/>
    <dgm:cxn modelId="{51FB27B0-16F8-0349-9BE3-A14C806A84B6}" type="presParOf" srcId="{87699328-6654-4348-A255-8DE6E60C2D2C}" destId="{DA9F3509-8553-8240-ACB4-8002E938685C}" srcOrd="0" destOrd="0" presId="urn:microsoft.com/office/officeart/2005/8/layout/chevron2"/>
    <dgm:cxn modelId="{86683549-92E1-5042-AADF-B4A50518F639}" type="presParOf" srcId="{87699328-6654-4348-A255-8DE6E60C2D2C}" destId="{3EB42F38-3610-1544-AA25-6E580EB33681}" srcOrd="1" destOrd="0" presId="urn:microsoft.com/office/officeart/2005/8/layout/chevron2"/>
    <dgm:cxn modelId="{786CDA58-DB0C-164E-89CF-B623BE6D8C62}" type="presParOf" srcId="{C93299F1-41AE-6942-990B-474D2C9DFFA4}" destId="{7B21F658-FA80-1E44-BD2C-2CB769A415A3}" srcOrd="5" destOrd="0" presId="urn:microsoft.com/office/officeart/2005/8/layout/chevron2"/>
    <dgm:cxn modelId="{C5FDDF8B-E9D6-B24F-BFD0-DED9FA0C5AAD}" type="presParOf" srcId="{C93299F1-41AE-6942-990B-474D2C9DFFA4}" destId="{D1F3FCAA-3A76-9147-878B-423FC8568AE1}" srcOrd="6" destOrd="0" presId="urn:microsoft.com/office/officeart/2005/8/layout/chevron2"/>
    <dgm:cxn modelId="{1389DFFE-A5E3-BD4C-A827-6512463B5DDF}" type="presParOf" srcId="{D1F3FCAA-3A76-9147-878B-423FC8568AE1}" destId="{9841BA74-650E-5945-8875-98BFCD9377F2}" srcOrd="0" destOrd="0" presId="urn:microsoft.com/office/officeart/2005/8/layout/chevron2"/>
    <dgm:cxn modelId="{FDF992E8-9FD3-B34F-8BC8-CD0DC441FBE9}" type="presParOf" srcId="{D1F3FCAA-3A76-9147-878B-423FC8568AE1}" destId="{7AD67D4B-5115-6845-9902-374B4A39F8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23DFF3C-3859-574D-A8EA-CCE1097F9142}" type="doc">
      <dgm:prSet loTypeId="urn:microsoft.com/office/officeart/2005/8/layout/radial4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345EA6B9-0062-F14A-85F0-A0DC77553CA2}">
      <dgm:prSet phldrT="[Texte]"/>
      <dgm:spPr/>
      <dgm:t>
        <a:bodyPr/>
        <a:lstStyle/>
        <a:p>
          <a:r>
            <a:rPr lang="fr-FR" dirty="0" smtClean="0"/>
            <a:t>Recommandations </a:t>
          </a:r>
          <a:endParaRPr lang="fr-FR" dirty="0"/>
        </a:p>
      </dgm:t>
    </dgm:pt>
    <dgm:pt modelId="{02C0BB4A-DBBA-5A46-B265-EFD0AE63E5A0}" type="parTrans" cxnId="{FADA431D-8788-3D47-8A36-DB6EC5D44ABE}">
      <dgm:prSet/>
      <dgm:spPr/>
      <dgm:t>
        <a:bodyPr/>
        <a:lstStyle/>
        <a:p>
          <a:endParaRPr lang="fr-FR"/>
        </a:p>
      </dgm:t>
    </dgm:pt>
    <dgm:pt modelId="{7CDCD98B-3866-D04A-B876-D1004F4F1E10}" type="sibTrans" cxnId="{FADA431D-8788-3D47-8A36-DB6EC5D44ABE}">
      <dgm:prSet/>
      <dgm:spPr/>
      <dgm:t>
        <a:bodyPr/>
        <a:lstStyle/>
        <a:p>
          <a:endParaRPr lang="fr-FR"/>
        </a:p>
      </dgm:t>
    </dgm:pt>
    <dgm:pt modelId="{9A63F4C2-01FC-304C-A1BA-4D0E397B28CB}">
      <dgm:prSet phldrT="[Texte]"/>
      <dgm:spPr/>
      <dgm:t>
        <a:bodyPr/>
        <a:lstStyle/>
        <a:p>
          <a:r>
            <a:rPr lang="fr-CA" dirty="0" smtClean="0"/>
            <a:t>1-1 Offrir plusieurs moyens de personnaliser la présentation de l’information </a:t>
          </a:r>
          <a:endParaRPr lang="fr-FR" dirty="0"/>
        </a:p>
      </dgm:t>
    </dgm:pt>
    <dgm:pt modelId="{A6C9BA5B-7A8B-E048-8162-CFDD8702BF92}" type="parTrans" cxnId="{04FC33F8-0017-E746-AFCE-10AC4F9506F7}">
      <dgm:prSet/>
      <dgm:spPr/>
      <dgm:t>
        <a:bodyPr/>
        <a:lstStyle/>
        <a:p>
          <a:endParaRPr lang="fr-FR"/>
        </a:p>
      </dgm:t>
    </dgm:pt>
    <dgm:pt modelId="{82C311DF-CBD4-EF41-B552-9CB411FE88AB}" type="sibTrans" cxnId="{04FC33F8-0017-E746-AFCE-10AC4F9506F7}">
      <dgm:prSet/>
      <dgm:spPr/>
      <dgm:t>
        <a:bodyPr/>
        <a:lstStyle/>
        <a:p>
          <a:endParaRPr lang="fr-FR"/>
        </a:p>
      </dgm:t>
    </dgm:pt>
    <dgm:pt modelId="{974ACA0D-E57B-5F4A-BF13-5BC3DE73CA09}">
      <dgm:prSet phldrT="[Texte]"/>
      <dgm:spPr/>
      <dgm:t>
        <a:bodyPr/>
        <a:lstStyle/>
        <a:p>
          <a:r>
            <a:rPr lang="fr-CA" dirty="0" smtClean="0"/>
            <a:t>7-1 Optimiser les choix individuels et l’autonomie</a:t>
          </a:r>
          <a:endParaRPr lang="fr-FR" dirty="0"/>
        </a:p>
      </dgm:t>
    </dgm:pt>
    <dgm:pt modelId="{A05A589E-5440-304C-A37E-A0AA007F5E5D}" type="parTrans" cxnId="{E4545F6E-FE7F-F04C-8634-0D2D2D105712}">
      <dgm:prSet/>
      <dgm:spPr/>
      <dgm:t>
        <a:bodyPr/>
        <a:lstStyle/>
        <a:p>
          <a:endParaRPr lang="fr-FR"/>
        </a:p>
      </dgm:t>
    </dgm:pt>
    <dgm:pt modelId="{7A0C3066-32ED-6E42-A1BC-51314899E9DF}" type="sibTrans" cxnId="{E4545F6E-FE7F-F04C-8634-0D2D2D105712}">
      <dgm:prSet/>
      <dgm:spPr/>
      <dgm:t>
        <a:bodyPr/>
        <a:lstStyle/>
        <a:p>
          <a:endParaRPr lang="fr-FR"/>
        </a:p>
      </dgm:t>
    </dgm:pt>
    <dgm:pt modelId="{3D326FD1-CA06-454E-AD84-7F280FA62672}">
      <dgm:prSet phldrT="[Texte]"/>
      <dgm:spPr/>
      <dgm:t>
        <a:bodyPr/>
        <a:lstStyle/>
        <a:p>
          <a:r>
            <a:rPr lang="fr-CA" dirty="0" smtClean="0"/>
            <a:t>8-1 Souligner l’importance des buts et des objectifs</a:t>
          </a:r>
          <a:endParaRPr lang="fr-FR" dirty="0"/>
        </a:p>
      </dgm:t>
    </dgm:pt>
    <dgm:pt modelId="{2FD9F5F0-2448-1240-A62A-21FEAB4A673F}" type="parTrans" cxnId="{B4840737-74BD-1644-8944-89A0D5664F56}">
      <dgm:prSet/>
      <dgm:spPr/>
      <dgm:t>
        <a:bodyPr/>
        <a:lstStyle/>
        <a:p>
          <a:endParaRPr lang="fr-FR"/>
        </a:p>
      </dgm:t>
    </dgm:pt>
    <dgm:pt modelId="{4656C6CE-399D-AE44-8E03-075C98EC212A}" type="sibTrans" cxnId="{B4840737-74BD-1644-8944-89A0D5664F56}">
      <dgm:prSet/>
      <dgm:spPr/>
      <dgm:t>
        <a:bodyPr/>
        <a:lstStyle/>
        <a:p>
          <a:endParaRPr lang="fr-FR"/>
        </a:p>
      </dgm:t>
    </dgm:pt>
    <dgm:pt modelId="{E9FD79EB-25CB-8044-911F-47D97A30B82B}">
      <dgm:prSet/>
      <dgm:spPr/>
      <dgm:t>
        <a:bodyPr/>
        <a:lstStyle/>
        <a:p>
          <a:r>
            <a:rPr lang="fr-CA" smtClean="0"/>
            <a:t>4-2 Optimiser l’accès aux outils et technologies de soutien</a:t>
          </a:r>
          <a:endParaRPr lang="fr-FR"/>
        </a:p>
      </dgm:t>
    </dgm:pt>
    <dgm:pt modelId="{2D1B54BD-C402-7B43-B11F-E6E45064F44E}" type="parTrans" cxnId="{1806B9D9-0DB8-1C41-95F3-B154122FF439}">
      <dgm:prSet/>
      <dgm:spPr/>
    </dgm:pt>
    <dgm:pt modelId="{4164AD61-699C-4842-A3FF-2D59CE7194BE}" type="sibTrans" cxnId="{1806B9D9-0DB8-1C41-95F3-B154122FF439}">
      <dgm:prSet/>
      <dgm:spPr/>
    </dgm:pt>
    <dgm:pt modelId="{F65AAAB3-BB88-3047-A6FA-002458E7FAE1}">
      <dgm:prSet/>
      <dgm:spPr/>
      <dgm:t>
        <a:bodyPr/>
        <a:lstStyle/>
        <a:p>
          <a:r>
            <a:rPr lang="fr-CA" smtClean="0"/>
            <a:t>8-4 Augmenter le retour d’information pour une plus grande maitrise</a:t>
          </a:r>
          <a:endParaRPr lang="fr-FR"/>
        </a:p>
      </dgm:t>
    </dgm:pt>
    <dgm:pt modelId="{B4E101D2-3236-B943-94C8-F6B440AA0529}" type="parTrans" cxnId="{F4B81E7F-3AE7-654D-8857-433AAF41E3EA}">
      <dgm:prSet/>
      <dgm:spPr/>
    </dgm:pt>
    <dgm:pt modelId="{A3751F96-600D-A240-A258-2412ED3763E5}" type="sibTrans" cxnId="{F4B81E7F-3AE7-654D-8857-433AAF41E3EA}">
      <dgm:prSet/>
      <dgm:spPr/>
    </dgm:pt>
    <dgm:pt modelId="{B9BCAB44-1F6F-9F4E-A876-8D18AFCFC8C4}">
      <dgm:prSet/>
      <dgm:spPr/>
      <dgm:t>
        <a:bodyPr/>
        <a:lstStyle/>
        <a:p>
          <a:r>
            <a:rPr lang="fr-CA" smtClean="0"/>
            <a:t>6-2 Soutenir la planification et l’élaboration de stratégies </a:t>
          </a:r>
          <a:endParaRPr lang="fr-FR"/>
        </a:p>
      </dgm:t>
    </dgm:pt>
    <dgm:pt modelId="{8A5F4DCB-F637-9B4A-85B6-30803DC12F90}" type="parTrans" cxnId="{B95DDBFC-EF22-3046-875D-93253C59EDFD}">
      <dgm:prSet/>
      <dgm:spPr/>
    </dgm:pt>
    <dgm:pt modelId="{AD4FA1C9-D3A4-4D4E-8F2A-512019FC6EF9}" type="sibTrans" cxnId="{B95DDBFC-EF22-3046-875D-93253C59EDFD}">
      <dgm:prSet/>
      <dgm:spPr/>
    </dgm:pt>
    <dgm:pt modelId="{925157C6-584F-FA41-A9B3-8DB55893F21B}" type="pres">
      <dgm:prSet presAssocID="{623DFF3C-3859-574D-A8EA-CCE1097F914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A563927-EEC2-A948-9829-6AA72B17C350}" type="pres">
      <dgm:prSet presAssocID="{345EA6B9-0062-F14A-85F0-A0DC77553CA2}" presName="centerShape" presStyleLbl="node0" presStyleIdx="0" presStyleCnt="1"/>
      <dgm:spPr/>
      <dgm:t>
        <a:bodyPr/>
        <a:lstStyle/>
        <a:p>
          <a:endParaRPr lang="fr-FR"/>
        </a:p>
      </dgm:t>
    </dgm:pt>
    <dgm:pt modelId="{654811AB-7F09-C24B-A563-B69871CCF2C2}" type="pres">
      <dgm:prSet presAssocID="{A6C9BA5B-7A8B-E048-8162-CFDD8702BF92}" presName="parTrans" presStyleLbl="bgSibTrans2D1" presStyleIdx="0" presStyleCnt="6"/>
      <dgm:spPr/>
      <dgm:t>
        <a:bodyPr/>
        <a:lstStyle/>
        <a:p>
          <a:endParaRPr lang="fr-FR"/>
        </a:p>
      </dgm:t>
    </dgm:pt>
    <dgm:pt modelId="{D14EA4C9-97D5-C94B-B399-B9E37E84CBFA}" type="pres">
      <dgm:prSet presAssocID="{9A63F4C2-01FC-304C-A1BA-4D0E397B28C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8C194A-C7B1-404F-9A93-D2F84C387E74}" type="pres">
      <dgm:prSet presAssocID="{A05A589E-5440-304C-A37E-A0AA007F5E5D}" presName="parTrans" presStyleLbl="bgSibTrans2D1" presStyleIdx="1" presStyleCnt="6"/>
      <dgm:spPr/>
      <dgm:t>
        <a:bodyPr/>
        <a:lstStyle/>
        <a:p>
          <a:endParaRPr lang="fr-FR"/>
        </a:p>
      </dgm:t>
    </dgm:pt>
    <dgm:pt modelId="{6D678865-0E16-8748-A551-6792422023B1}" type="pres">
      <dgm:prSet presAssocID="{974ACA0D-E57B-5F4A-BF13-5BC3DE73CA0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9CDFA1-B7AF-E549-9966-521A3985A748}" type="pres">
      <dgm:prSet presAssocID="{8A5F4DCB-F637-9B4A-85B6-30803DC12F90}" presName="parTrans" presStyleLbl="bgSibTrans2D1" presStyleIdx="2" presStyleCnt="6"/>
      <dgm:spPr/>
    </dgm:pt>
    <dgm:pt modelId="{1444E2EF-12F1-C64E-9C78-8DDFAEB49901}" type="pres">
      <dgm:prSet presAssocID="{B9BCAB44-1F6F-9F4E-A876-8D18AFCFC8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84F748-5E13-464B-BBED-A5B1F078BB0B}" type="pres">
      <dgm:prSet presAssocID="{2FD9F5F0-2448-1240-A62A-21FEAB4A673F}" presName="parTrans" presStyleLbl="bgSibTrans2D1" presStyleIdx="3" presStyleCnt="6"/>
      <dgm:spPr/>
      <dgm:t>
        <a:bodyPr/>
        <a:lstStyle/>
        <a:p>
          <a:endParaRPr lang="fr-FR"/>
        </a:p>
      </dgm:t>
    </dgm:pt>
    <dgm:pt modelId="{6930744A-7603-5843-9EF6-63F496DDBAFB}" type="pres">
      <dgm:prSet presAssocID="{3D326FD1-CA06-454E-AD84-7F280FA626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6D8F35-93D8-9946-82BC-B4A2A75452E4}" type="pres">
      <dgm:prSet presAssocID="{B4E101D2-3236-B943-94C8-F6B440AA0529}" presName="parTrans" presStyleLbl="bgSibTrans2D1" presStyleIdx="4" presStyleCnt="6"/>
      <dgm:spPr/>
    </dgm:pt>
    <dgm:pt modelId="{AD32DC6B-FF5B-EA40-8ADB-62624D4075BB}" type="pres">
      <dgm:prSet presAssocID="{F65AAAB3-BB88-3047-A6FA-002458E7FAE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62CF74-BC4D-D44D-8902-7B2A3BB43744}" type="pres">
      <dgm:prSet presAssocID="{2D1B54BD-C402-7B43-B11F-E6E45064F44E}" presName="parTrans" presStyleLbl="bgSibTrans2D1" presStyleIdx="5" presStyleCnt="6"/>
      <dgm:spPr/>
    </dgm:pt>
    <dgm:pt modelId="{4C30F6C6-B5A3-4145-A0AC-8B963AB575DB}" type="pres">
      <dgm:prSet presAssocID="{E9FD79EB-25CB-8044-911F-47D97A30B82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01E9175-334A-9847-B7B2-77FFE8ABDEC1}" type="presOf" srcId="{E9FD79EB-25CB-8044-911F-47D97A30B82B}" destId="{4C30F6C6-B5A3-4145-A0AC-8B963AB575DB}" srcOrd="0" destOrd="0" presId="urn:microsoft.com/office/officeart/2005/8/layout/radial4"/>
    <dgm:cxn modelId="{D2001EC4-E9E8-7C4F-B29F-1F8D0A9AB77F}" type="presOf" srcId="{2D1B54BD-C402-7B43-B11F-E6E45064F44E}" destId="{1762CF74-BC4D-D44D-8902-7B2A3BB43744}" srcOrd="0" destOrd="0" presId="urn:microsoft.com/office/officeart/2005/8/layout/radial4"/>
    <dgm:cxn modelId="{04FC33F8-0017-E746-AFCE-10AC4F9506F7}" srcId="{345EA6B9-0062-F14A-85F0-A0DC77553CA2}" destId="{9A63F4C2-01FC-304C-A1BA-4D0E397B28CB}" srcOrd="0" destOrd="0" parTransId="{A6C9BA5B-7A8B-E048-8162-CFDD8702BF92}" sibTransId="{82C311DF-CBD4-EF41-B552-9CB411FE88AB}"/>
    <dgm:cxn modelId="{3FEE1D02-0C38-404E-AF89-A7B7A48D03ED}" type="presOf" srcId="{9A63F4C2-01FC-304C-A1BA-4D0E397B28CB}" destId="{D14EA4C9-97D5-C94B-B399-B9E37E84CBFA}" srcOrd="0" destOrd="0" presId="urn:microsoft.com/office/officeart/2005/8/layout/radial4"/>
    <dgm:cxn modelId="{96430761-02A1-9E43-B797-A44524C1F207}" type="presOf" srcId="{2FD9F5F0-2448-1240-A62A-21FEAB4A673F}" destId="{1684F748-5E13-464B-BBED-A5B1F078BB0B}" srcOrd="0" destOrd="0" presId="urn:microsoft.com/office/officeart/2005/8/layout/radial4"/>
    <dgm:cxn modelId="{F4B81E7F-3AE7-654D-8857-433AAF41E3EA}" srcId="{345EA6B9-0062-F14A-85F0-A0DC77553CA2}" destId="{F65AAAB3-BB88-3047-A6FA-002458E7FAE1}" srcOrd="4" destOrd="0" parTransId="{B4E101D2-3236-B943-94C8-F6B440AA0529}" sibTransId="{A3751F96-600D-A240-A258-2412ED3763E5}"/>
    <dgm:cxn modelId="{FADA431D-8788-3D47-8A36-DB6EC5D44ABE}" srcId="{623DFF3C-3859-574D-A8EA-CCE1097F9142}" destId="{345EA6B9-0062-F14A-85F0-A0DC77553CA2}" srcOrd="0" destOrd="0" parTransId="{02C0BB4A-DBBA-5A46-B265-EFD0AE63E5A0}" sibTransId="{7CDCD98B-3866-D04A-B876-D1004F4F1E10}"/>
    <dgm:cxn modelId="{788E4726-65C0-AD49-9393-4F8C67BF67F2}" type="presOf" srcId="{A6C9BA5B-7A8B-E048-8162-CFDD8702BF92}" destId="{654811AB-7F09-C24B-A563-B69871CCF2C2}" srcOrd="0" destOrd="0" presId="urn:microsoft.com/office/officeart/2005/8/layout/radial4"/>
    <dgm:cxn modelId="{819099B6-8E09-4A40-BB19-A370700795C3}" type="presOf" srcId="{974ACA0D-E57B-5F4A-BF13-5BC3DE73CA09}" destId="{6D678865-0E16-8748-A551-6792422023B1}" srcOrd="0" destOrd="0" presId="urn:microsoft.com/office/officeart/2005/8/layout/radial4"/>
    <dgm:cxn modelId="{E4545F6E-FE7F-F04C-8634-0D2D2D105712}" srcId="{345EA6B9-0062-F14A-85F0-A0DC77553CA2}" destId="{974ACA0D-E57B-5F4A-BF13-5BC3DE73CA09}" srcOrd="1" destOrd="0" parTransId="{A05A589E-5440-304C-A37E-A0AA007F5E5D}" sibTransId="{7A0C3066-32ED-6E42-A1BC-51314899E9DF}"/>
    <dgm:cxn modelId="{1806B9D9-0DB8-1C41-95F3-B154122FF439}" srcId="{345EA6B9-0062-F14A-85F0-A0DC77553CA2}" destId="{E9FD79EB-25CB-8044-911F-47D97A30B82B}" srcOrd="5" destOrd="0" parTransId="{2D1B54BD-C402-7B43-B11F-E6E45064F44E}" sibTransId="{4164AD61-699C-4842-A3FF-2D59CE7194BE}"/>
    <dgm:cxn modelId="{1E40FBAA-CBA7-A349-A614-9C1366C332E2}" type="presOf" srcId="{A05A589E-5440-304C-A37E-A0AA007F5E5D}" destId="{A08C194A-C7B1-404F-9A93-D2F84C387E74}" srcOrd="0" destOrd="0" presId="urn:microsoft.com/office/officeart/2005/8/layout/radial4"/>
    <dgm:cxn modelId="{42DE28DF-63EC-5345-8160-19C07B210D0C}" type="presOf" srcId="{623DFF3C-3859-574D-A8EA-CCE1097F9142}" destId="{925157C6-584F-FA41-A9B3-8DB55893F21B}" srcOrd="0" destOrd="0" presId="urn:microsoft.com/office/officeart/2005/8/layout/radial4"/>
    <dgm:cxn modelId="{B4840737-74BD-1644-8944-89A0D5664F56}" srcId="{345EA6B9-0062-F14A-85F0-A0DC77553CA2}" destId="{3D326FD1-CA06-454E-AD84-7F280FA62672}" srcOrd="3" destOrd="0" parTransId="{2FD9F5F0-2448-1240-A62A-21FEAB4A673F}" sibTransId="{4656C6CE-399D-AE44-8E03-075C98EC212A}"/>
    <dgm:cxn modelId="{8207604E-B582-8943-9DC8-C626E3F44BAD}" type="presOf" srcId="{F65AAAB3-BB88-3047-A6FA-002458E7FAE1}" destId="{AD32DC6B-FF5B-EA40-8ADB-62624D4075BB}" srcOrd="0" destOrd="0" presId="urn:microsoft.com/office/officeart/2005/8/layout/radial4"/>
    <dgm:cxn modelId="{4CE49447-7BFD-524D-A67B-4B4857F8EE57}" type="presOf" srcId="{8A5F4DCB-F637-9B4A-85B6-30803DC12F90}" destId="{959CDFA1-B7AF-E549-9966-521A3985A748}" srcOrd="0" destOrd="0" presId="urn:microsoft.com/office/officeart/2005/8/layout/radial4"/>
    <dgm:cxn modelId="{84D71AF2-04BB-7E4D-9ABE-A8FD24198C30}" type="presOf" srcId="{3D326FD1-CA06-454E-AD84-7F280FA62672}" destId="{6930744A-7603-5843-9EF6-63F496DDBAFB}" srcOrd="0" destOrd="0" presId="urn:microsoft.com/office/officeart/2005/8/layout/radial4"/>
    <dgm:cxn modelId="{E86DB003-3FA6-174C-8A6C-9486A3774D4D}" type="presOf" srcId="{B4E101D2-3236-B943-94C8-F6B440AA0529}" destId="{796D8F35-93D8-9946-82BC-B4A2A75452E4}" srcOrd="0" destOrd="0" presId="urn:microsoft.com/office/officeart/2005/8/layout/radial4"/>
    <dgm:cxn modelId="{91921F1F-14A3-D24C-A700-B5C76E02746D}" type="presOf" srcId="{345EA6B9-0062-F14A-85F0-A0DC77553CA2}" destId="{AA563927-EEC2-A948-9829-6AA72B17C350}" srcOrd="0" destOrd="0" presId="urn:microsoft.com/office/officeart/2005/8/layout/radial4"/>
    <dgm:cxn modelId="{B95DDBFC-EF22-3046-875D-93253C59EDFD}" srcId="{345EA6B9-0062-F14A-85F0-A0DC77553CA2}" destId="{B9BCAB44-1F6F-9F4E-A876-8D18AFCFC8C4}" srcOrd="2" destOrd="0" parTransId="{8A5F4DCB-F637-9B4A-85B6-30803DC12F90}" sibTransId="{AD4FA1C9-D3A4-4D4E-8F2A-512019FC6EF9}"/>
    <dgm:cxn modelId="{2739EFD9-6CBD-0944-ABA1-F429BD6525BB}" type="presOf" srcId="{B9BCAB44-1F6F-9F4E-A876-8D18AFCFC8C4}" destId="{1444E2EF-12F1-C64E-9C78-8DDFAEB49901}" srcOrd="0" destOrd="0" presId="urn:microsoft.com/office/officeart/2005/8/layout/radial4"/>
    <dgm:cxn modelId="{B100BB5A-FBC3-344E-A1AA-96FB655A3253}" type="presParOf" srcId="{925157C6-584F-FA41-A9B3-8DB55893F21B}" destId="{AA563927-EEC2-A948-9829-6AA72B17C350}" srcOrd="0" destOrd="0" presId="urn:microsoft.com/office/officeart/2005/8/layout/radial4"/>
    <dgm:cxn modelId="{0E6CFDEB-0033-6F48-BA80-B0EDB7BEDD40}" type="presParOf" srcId="{925157C6-584F-FA41-A9B3-8DB55893F21B}" destId="{654811AB-7F09-C24B-A563-B69871CCF2C2}" srcOrd="1" destOrd="0" presId="urn:microsoft.com/office/officeart/2005/8/layout/radial4"/>
    <dgm:cxn modelId="{0D07248D-387A-5E47-8944-3FE495B284D4}" type="presParOf" srcId="{925157C6-584F-FA41-A9B3-8DB55893F21B}" destId="{D14EA4C9-97D5-C94B-B399-B9E37E84CBFA}" srcOrd="2" destOrd="0" presId="urn:microsoft.com/office/officeart/2005/8/layout/radial4"/>
    <dgm:cxn modelId="{54B7AFE9-3D0C-AC4E-91D5-FC9E68E676D3}" type="presParOf" srcId="{925157C6-584F-FA41-A9B3-8DB55893F21B}" destId="{A08C194A-C7B1-404F-9A93-D2F84C387E74}" srcOrd="3" destOrd="0" presId="urn:microsoft.com/office/officeart/2005/8/layout/radial4"/>
    <dgm:cxn modelId="{55B899C0-2F8B-B44C-8EA9-22C9250343E5}" type="presParOf" srcId="{925157C6-584F-FA41-A9B3-8DB55893F21B}" destId="{6D678865-0E16-8748-A551-6792422023B1}" srcOrd="4" destOrd="0" presId="urn:microsoft.com/office/officeart/2005/8/layout/radial4"/>
    <dgm:cxn modelId="{87F42F9A-D7C8-2F44-A6DD-1296FDB59A1E}" type="presParOf" srcId="{925157C6-584F-FA41-A9B3-8DB55893F21B}" destId="{959CDFA1-B7AF-E549-9966-521A3985A748}" srcOrd="5" destOrd="0" presId="urn:microsoft.com/office/officeart/2005/8/layout/radial4"/>
    <dgm:cxn modelId="{2A5FE056-C5AD-984F-B255-DD64AC0A1C8B}" type="presParOf" srcId="{925157C6-584F-FA41-A9B3-8DB55893F21B}" destId="{1444E2EF-12F1-C64E-9C78-8DDFAEB49901}" srcOrd="6" destOrd="0" presId="urn:microsoft.com/office/officeart/2005/8/layout/radial4"/>
    <dgm:cxn modelId="{575BE876-C0D4-8847-915B-1AEC0EA3F5C1}" type="presParOf" srcId="{925157C6-584F-FA41-A9B3-8DB55893F21B}" destId="{1684F748-5E13-464B-BBED-A5B1F078BB0B}" srcOrd="7" destOrd="0" presId="urn:microsoft.com/office/officeart/2005/8/layout/radial4"/>
    <dgm:cxn modelId="{6B1B6891-F446-6149-AA26-F9D93869EFA4}" type="presParOf" srcId="{925157C6-584F-FA41-A9B3-8DB55893F21B}" destId="{6930744A-7603-5843-9EF6-63F496DDBAFB}" srcOrd="8" destOrd="0" presId="urn:microsoft.com/office/officeart/2005/8/layout/radial4"/>
    <dgm:cxn modelId="{5B652BCB-B84A-E744-B1D9-14D9A36CBD0F}" type="presParOf" srcId="{925157C6-584F-FA41-A9B3-8DB55893F21B}" destId="{796D8F35-93D8-9946-82BC-B4A2A75452E4}" srcOrd="9" destOrd="0" presId="urn:microsoft.com/office/officeart/2005/8/layout/radial4"/>
    <dgm:cxn modelId="{E2CB5FDF-0EC4-8E4E-8C5D-26D068A4F567}" type="presParOf" srcId="{925157C6-584F-FA41-A9B3-8DB55893F21B}" destId="{AD32DC6B-FF5B-EA40-8ADB-62624D4075BB}" srcOrd="10" destOrd="0" presId="urn:microsoft.com/office/officeart/2005/8/layout/radial4"/>
    <dgm:cxn modelId="{23178AAD-36C5-3246-ADDC-FB57916C1151}" type="presParOf" srcId="{925157C6-584F-FA41-A9B3-8DB55893F21B}" destId="{1762CF74-BC4D-D44D-8902-7B2A3BB43744}" srcOrd="11" destOrd="0" presId="urn:microsoft.com/office/officeart/2005/8/layout/radial4"/>
    <dgm:cxn modelId="{F087C975-E3C5-3444-99EE-BAB496436A93}" type="presParOf" srcId="{925157C6-584F-FA41-A9B3-8DB55893F21B}" destId="{4C30F6C6-B5A3-4145-A0AC-8B963AB575D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C40D5F-0BB1-8548-AE87-4994A2564A9E}" type="doc">
      <dgm:prSet loTypeId="urn:microsoft.com/office/officeart/2008/layout/SquareAccentLis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9D52420-3818-8944-AD9F-5B66B4529F4F}">
      <dgm:prSet/>
      <dgm:spPr/>
      <dgm:t>
        <a:bodyPr/>
        <a:lstStyle/>
        <a:p>
          <a:pPr rtl="0"/>
          <a:r>
            <a:rPr lang="fr-FR" b="1" dirty="0" smtClean="0"/>
            <a:t>Recommandations</a:t>
          </a:r>
          <a:r>
            <a:rPr lang="fr-FR" dirty="0" smtClean="0"/>
            <a:t> :</a:t>
          </a:r>
          <a:endParaRPr lang="fr-FR" dirty="0"/>
        </a:p>
      </dgm:t>
    </dgm:pt>
    <dgm:pt modelId="{DCF98728-B88F-214F-937F-C4C54DBA131B}" type="parTrans" cxnId="{852BFF41-4EBB-3E40-BE5E-6346F4DA5F58}">
      <dgm:prSet/>
      <dgm:spPr/>
      <dgm:t>
        <a:bodyPr/>
        <a:lstStyle/>
        <a:p>
          <a:endParaRPr lang="fr-FR"/>
        </a:p>
      </dgm:t>
    </dgm:pt>
    <dgm:pt modelId="{CDB4DBE8-5F8A-3D42-ADBA-FF61998616B4}" type="sibTrans" cxnId="{852BFF41-4EBB-3E40-BE5E-6346F4DA5F58}">
      <dgm:prSet/>
      <dgm:spPr/>
      <dgm:t>
        <a:bodyPr/>
        <a:lstStyle/>
        <a:p>
          <a:endParaRPr lang="fr-FR"/>
        </a:p>
      </dgm:t>
    </dgm:pt>
    <dgm:pt modelId="{70D57849-9C9D-9146-963E-08A352B5C0F9}">
      <dgm:prSet/>
      <dgm:spPr/>
      <dgm:t>
        <a:bodyPr/>
        <a:lstStyle/>
        <a:p>
          <a:pPr rtl="0"/>
          <a:endParaRPr lang="fr-FR" b="1" dirty="0" smtClean="0"/>
        </a:p>
        <a:p>
          <a:pPr rtl="0"/>
          <a:r>
            <a:rPr lang="fr-FR" b="1" dirty="0" smtClean="0"/>
            <a:t>Barrière  : Problématique de compréhension</a:t>
          </a:r>
          <a:br>
            <a:rPr lang="fr-FR" b="1" dirty="0" smtClean="0"/>
          </a:br>
          <a:r>
            <a:rPr lang="fr-FR" dirty="0" smtClean="0"/>
            <a:t>  due au manque de maitrise de la langue française</a:t>
          </a:r>
          <a:br>
            <a:rPr lang="fr-FR" dirty="0" smtClean="0"/>
          </a:br>
          <a:endParaRPr lang="fr-FR" dirty="0"/>
        </a:p>
      </dgm:t>
    </dgm:pt>
    <dgm:pt modelId="{0B62C6FC-C9AC-2A4C-A955-9A33CBC9170E}" type="sibTrans" cxnId="{A059FA54-D75D-E040-B5F3-27E25D44C1A3}">
      <dgm:prSet/>
      <dgm:spPr/>
      <dgm:t>
        <a:bodyPr/>
        <a:lstStyle/>
        <a:p>
          <a:endParaRPr lang="fr-FR"/>
        </a:p>
      </dgm:t>
    </dgm:pt>
    <dgm:pt modelId="{0FE4D453-1EA6-5B42-AF76-954D080C13B0}" type="parTrans" cxnId="{A059FA54-D75D-E040-B5F3-27E25D44C1A3}">
      <dgm:prSet/>
      <dgm:spPr/>
      <dgm:t>
        <a:bodyPr/>
        <a:lstStyle/>
        <a:p>
          <a:endParaRPr lang="fr-FR"/>
        </a:p>
      </dgm:t>
    </dgm:pt>
    <dgm:pt modelId="{D4DFBA51-F5C1-B840-BF5F-15EE1CBE22D5}" type="pres">
      <dgm:prSet presAssocID="{1DC40D5F-0BB1-8548-AE87-4994A2564A9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DF46840F-0D07-3442-8F0C-9FDD3719961D}" type="pres">
      <dgm:prSet presAssocID="{70D57849-9C9D-9146-963E-08A352B5C0F9}" presName="root" presStyleCnt="0">
        <dgm:presLayoutVars>
          <dgm:chMax/>
          <dgm:chPref/>
        </dgm:presLayoutVars>
      </dgm:prSet>
      <dgm:spPr/>
    </dgm:pt>
    <dgm:pt modelId="{BA1F3808-A0E3-EA44-9D54-5A3BCFF30E7B}" type="pres">
      <dgm:prSet presAssocID="{70D57849-9C9D-9146-963E-08A352B5C0F9}" presName="rootComposite" presStyleCnt="0">
        <dgm:presLayoutVars/>
      </dgm:prSet>
      <dgm:spPr/>
    </dgm:pt>
    <dgm:pt modelId="{A71D9731-96DE-574F-A9DB-99524D2F96E4}" type="pres">
      <dgm:prSet presAssocID="{70D57849-9C9D-9146-963E-08A352B5C0F9}" presName="ParentAccent" presStyleLbl="alignNode1" presStyleIdx="0" presStyleCnt="2"/>
      <dgm:spPr/>
    </dgm:pt>
    <dgm:pt modelId="{CD7C2FBA-4AF0-7247-9DCE-BA8816D44763}" type="pres">
      <dgm:prSet presAssocID="{70D57849-9C9D-9146-963E-08A352B5C0F9}" presName="ParentSmallAccent" presStyleLbl="fgAcc1" presStyleIdx="0" presStyleCnt="2"/>
      <dgm:spPr/>
    </dgm:pt>
    <dgm:pt modelId="{748A00E7-8A9B-0848-9327-0D92D29ED1F3}" type="pres">
      <dgm:prSet presAssocID="{70D57849-9C9D-9146-963E-08A352B5C0F9}" presName="Parent" presStyleLbl="revTx" presStyleIdx="0" presStyleCnt="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B58013-1736-6240-9B01-CE18C9D66230}" type="pres">
      <dgm:prSet presAssocID="{70D57849-9C9D-9146-963E-08A352B5C0F9}" presName="childShape" presStyleCnt="0">
        <dgm:presLayoutVars>
          <dgm:chMax val="0"/>
          <dgm:chPref val="0"/>
        </dgm:presLayoutVars>
      </dgm:prSet>
      <dgm:spPr/>
    </dgm:pt>
    <dgm:pt modelId="{AD887524-C907-4E41-BDFD-8BF53EDEE3A5}" type="pres">
      <dgm:prSet presAssocID="{89D52420-3818-8944-AD9F-5B66B4529F4F}" presName="root" presStyleCnt="0">
        <dgm:presLayoutVars>
          <dgm:chMax/>
          <dgm:chPref/>
        </dgm:presLayoutVars>
      </dgm:prSet>
      <dgm:spPr/>
    </dgm:pt>
    <dgm:pt modelId="{8D7C8EE3-FB22-6F47-AD03-E4544F8EB794}" type="pres">
      <dgm:prSet presAssocID="{89D52420-3818-8944-AD9F-5B66B4529F4F}" presName="rootComposite" presStyleCnt="0">
        <dgm:presLayoutVars/>
      </dgm:prSet>
      <dgm:spPr/>
    </dgm:pt>
    <dgm:pt modelId="{7BACF6D7-4156-9647-9FE7-1718E463717C}" type="pres">
      <dgm:prSet presAssocID="{89D52420-3818-8944-AD9F-5B66B4529F4F}" presName="ParentAccent" presStyleLbl="alignNode1" presStyleIdx="1" presStyleCnt="2"/>
      <dgm:spPr/>
    </dgm:pt>
    <dgm:pt modelId="{C50F11BC-7FD3-DB46-96F5-24A031676D7F}" type="pres">
      <dgm:prSet presAssocID="{89D52420-3818-8944-AD9F-5B66B4529F4F}" presName="ParentSmallAccent" presStyleLbl="fgAcc1" presStyleIdx="1" presStyleCnt="2"/>
      <dgm:spPr/>
    </dgm:pt>
    <dgm:pt modelId="{FBF4B66A-0731-5842-A51E-B5623A08648B}" type="pres">
      <dgm:prSet presAssocID="{89D52420-3818-8944-AD9F-5B66B4529F4F}" presName="Parent" presStyleLbl="revTx" presStyleIdx="1" presStyleCnt="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D86FB6-D4C9-B24D-9C8E-4BC9D9BE9015}" type="pres">
      <dgm:prSet presAssocID="{89D52420-3818-8944-AD9F-5B66B4529F4F}" presName="childShape" presStyleCnt="0">
        <dgm:presLayoutVars>
          <dgm:chMax val="0"/>
          <dgm:chPref val="0"/>
        </dgm:presLayoutVars>
      </dgm:prSet>
      <dgm:spPr/>
    </dgm:pt>
  </dgm:ptLst>
  <dgm:cxnLst>
    <dgm:cxn modelId="{852BFF41-4EBB-3E40-BE5E-6346F4DA5F58}" srcId="{1DC40D5F-0BB1-8548-AE87-4994A2564A9E}" destId="{89D52420-3818-8944-AD9F-5B66B4529F4F}" srcOrd="1" destOrd="0" parTransId="{DCF98728-B88F-214F-937F-C4C54DBA131B}" sibTransId="{CDB4DBE8-5F8A-3D42-ADBA-FF61998616B4}"/>
    <dgm:cxn modelId="{9CDAD3B3-DBD3-9740-A093-E35FF348D010}" type="presOf" srcId="{89D52420-3818-8944-AD9F-5B66B4529F4F}" destId="{FBF4B66A-0731-5842-A51E-B5623A08648B}" srcOrd="0" destOrd="0" presId="urn:microsoft.com/office/officeart/2008/layout/SquareAccentList"/>
    <dgm:cxn modelId="{F6418ADE-1FA2-1140-902B-21D6D7C8987A}" type="presOf" srcId="{1DC40D5F-0BB1-8548-AE87-4994A2564A9E}" destId="{D4DFBA51-F5C1-B840-BF5F-15EE1CBE22D5}" srcOrd="0" destOrd="0" presId="urn:microsoft.com/office/officeart/2008/layout/SquareAccentList"/>
    <dgm:cxn modelId="{58765127-5EBA-CF4A-936A-002D65D086C3}" type="presOf" srcId="{70D57849-9C9D-9146-963E-08A352B5C0F9}" destId="{748A00E7-8A9B-0848-9327-0D92D29ED1F3}" srcOrd="0" destOrd="0" presId="urn:microsoft.com/office/officeart/2008/layout/SquareAccentList"/>
    <dgm:cxn modelId="{A059FA54-D75D-E040-B5F3-27E25D44C1A3}" srcId="{1DC40D5F-0BB1-8548-AE87-4994A2564A9E}" destId="{70D57849-9C9D-9146-963E-08A352B5C0F9}" srcOrd="0" destOrd="0" parTransId="{0FE4D453-1EA6-5B42-AF76-954D080C13B0}" sibTransId="{0B62C6FC-C9AC-2A4C-A955-9A33CBC9170E}"/>
    <dgm:cxn modelId="{1E1F0083-0F5E-8F48-9ED9-7AA97D5D465E}" type="presParOf" srcId="{D4DFBA51-F5C1-B840-BF5F-15EE1CBE22D5}" destId="{DF46840F-0D07-3442-8F0C-9FDD3719961D}" srcOrd="0" destOrd="0" presId="urn:microsoft.com/office/officeart/2008/layout/SquareAccentList"/>
    <dgm:cxn modelId="{BC671E37-F23E-B441-BE26-DC6CB15B328E}" type="presParOf" srcId="{DF46840F-0D07-3442-8F0C-9FDD3719961D}" destId="{BA1F3808-A0E3-EA44-9D54-5A3BCFF30E7B}" srcOrd="0" destOrd="0" presId="urn:microsoft.com/office/officeart/2008/layout/SquareAccentList"/>
    <dgm:cxn modelId="{29DE3EA7-1C3C-5948-94B4-17FF771E2DCE}" type="presParOf" srcId="{BA1F3808-A0E3-EA44-9D54-5A3BCFF30E7B}" destId="{A71D9731-96DE-574F-A9DB-99524D2F96E4}" srcOrd="0" destOrd="0" presId="urn:microsoft.com/office/officeart/2008/layout/SquareAccentList"/>
    <dgm:cxn modelId="{70AFACC3-58F5-B244-96E7-F6136035292C}" type="presParOf" srcId="{BA1F3808-A0E3-EA44-9D54-5A3BCFF30E7B}" destId="{CD7C2FBA-4AF0-7247-9DCE-BA8816D44763}" srcOrd="1" destOrd="0" presId="urn:microsoft.com/office/officeart/2008/layout/SquareAccentList"/>
    <dgm:cxn modelId="{43644579-BCE0-6B49-A7D2-E70C4D48B01F}" type="presParOf" srcId="{BA1F3808-A0E3-EA44-9D54-5A3BCFF30E7B}" destId="{748A00E7-8A9B-0848-9327-0D92D29ED1F3}" srcOrd="2" destOrd="0" presId="urn:microsoft.com/office/officeart/2008/layout/SquareAccentList"/>
    <dgm:cxn modelId="{6E550C61-515D-6E49-8C0B-169E56BACAA7}" type="presParOf" srcId="{DF46840F-0D07-3442-8F0C-9FDD3719961D}" destId="{8AB58013-1736-6240-9B01-CE18C9D66230}" srcOrd="1" destOrd="0" presId="urn:microsoft.com/office/officeart/2008/layout/SquareAccentList"/>
    <dgm:cxn modelId="{DF909520-EBAE-EC46-99BE-73FB1448AEED}" type="presParOf" srcId="{D4DFBA51-F5C1-B840-BF5F-15EE1CBE22D5}" destId="{AD887524-C907-4E41-BDFD-8BF53EDEE3A5}" srcOrd="1" destOrd="0" presId="urn:microsoft.com/office/officeart/2008/layout/SquareAccentList"/>
    <dgm:cxn modelId="{0C25BCDF-60F7-6A49-BC03-48863325E467}" type="presParOf" srcId="{AD887524-C907-4E41-BDFD-8BF53EDEE3A5}" destId="{8D7C8EE3-FB22-6F47-AD03-E4544F8EB794}" srcOrd="0" destOrd="0" presId="urn:microsoft.com/office/officeart/2008/layout/SquareAccentList"/>
    <dgm:cxn modelId="{55CC5D21-E9B0-EA47-B823-1EBF35ADFE5E}" type="presParOf" srcId="{8D7C8EE3-FB22-6F47-AD03-E4544F8EB794}" destId="{7BACF6D7-4156-9647-9FE7-1718E463717C}" srcOrd="0" destOrd="0" presId="urn:microsoft.com/office/officeart/2008/layout/SquareAccentList"/>
    <dgm:cxn modelId="{BEF4881D-763A-B248-ADEC-24098974FF33}" type="presParOf" srcId="{8D7C8EE3-FB22-6F47-AD03-E4544F8EB794}" destId="{C50F11BC-7FD3-DB46-96F5-24A031676D7F}" srcOrd="1" destOrd="0" presId="urn:microsoft.com/office/officeart/2008/layout/SquareAccentList"/>
    <dgm:cxn modelId="{E7D73F09-E01D-7C4F-B8F4-8EAEF52E85E3}" type="presParOf" srcId="{8D7C8EE3-FB22-6F47-AD03-E4544F8EB794}" destId="{FBF4B66A-0731-5842-A51E-B5623A08648B}" srcOrd="2" destOrd="0" presId="urn:microsoft.com/office/officeart/2008/layout/SquareAccentList"/>
    <dgm:cxn modelId="{36B9FA62-3572-B744-9BAA-2E1D47AF565A}" type="presParOf" srcId="{AD887524-C907-4E41-BDFD-8BF53EDEE3A5}" destId="{07D86FB6-D4C9-B24D-9C8E-4BC9D9BE901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C40D5F-0BB1-8548-AE87-4994A2564A9E}" type="doc">
      <dgm:prSet loTypeId="urn:microsoft.com/office/officeart/2005/8/layout/funnel1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70D57849-9C9D-9146-963E-08A352B5C0F9}">
      <dgm:prSet/>
      <dgm:spPr/>
      <dgm:t>
        <a:bodyPr/>
        <a:lstStyle/>
        <a:p>
          <a:pPr rtl="0"/>
          <a:r>
            <a:rPr lang="fr-FR" dirty="0" smtClean="0"/>
            <a:t>1.1 Proposer plusieurs moyens de personnaliser la présentation de l’information</a:t>
          </a:r>
          <a:endParaRPr lang="fr-FR" dirty="0"/>
        </a:p>
      </dgm:t>
    </dgm:pt>
    <dgm:pt modelId="{0FE4D453-1EA6-5B42-AF76-954D080C13B0}" type="parTrans" cxnId="{A059FA54-D75D-E040-B5F3-27E25D44C1A3}">
      <dgm:prSet/>
      <dgm:spPr/>
      <dgm:t>
        <a:bodyPr/>
        <a:lstStyle/>
        <a:p>
          <a:endParaRPr lang="fr-FR"/>
        </a:p>
      </dgm:t>
    </dgm:pt>
    <dgm:pt modelId="{0B62C6FC-C9AC-2A4C-A955-9A33CBC9170E}" type="sibTrans" cxnId="{A059FA54-D75D-E040-B5F3-27E25D44C1A3}">
      <dgm:prSet/>
      <dgm:spPr/>
      <dgm:t>
        <a:bodyPr/>
        <a:lstStyle/>
        <a:p>
          <a:endParaRPr lang="fr-FR"/>
        </a:p>
      </dgm:t>
    </dgm:pt>
    <dgm:pt modelId="{BA299E5F-390A-B34A-8895-90E7A5248554}">
      <dgm:prSet/>
      <dgm:spPr/>
      <dgm:t>
        <a:bodyPr/>
        <a:lstStyle/>
        <a:p>
          <a:r>
            <a:rPr lang="fr-FR" dirty="0" smtClean="0"/>
            <a:t>1.3 Proposer d’autres modes de présentation pour les informations visuelles</a:t>
          </a:r>
          <a:endParaRPr lang="fr-FR" dirty="0"/>
        </a:p>
      </dgm:t>
    </dgm:pt>
    <dgm:pt modelId="{BA894FA5-18D0-FA45-B86C-D6968CEDBA60}" type="parTrans" cxnId="{3D5041E1-7DFE-144D-8174-B9ACB66D8F7B}">
      <dgm:prSet/>
      <dgm:spPr/>
      <dgm:t>
        <a:bodyPr/>
        <a:lstStyle/>
        <a:p>
          <a:endParaRPr lang="fr-FR"/>
        </a:p>
      </dgm:t>
    </dgm:pt>
    <dgm:pt modelId="{B5A6506D-6767-A447-96FF-E74D34646772}" type="sibTrans" cxnId="{3D5041E1-7DFE-144D-8174-B9ACB66D8F7B}">
      <dgm:prSet/>
      <dgm:spPr/>
      <dgm:t>
        <a:bodyPr/>
        <a:lstStyle/>
        <a:p>
          <a:endParaRPr lang="fr-FR"/>
        </a:p>
      </dgm:t>
    </dgm:pt>
    <dgm:pt modelId="{B16D92AE-7EBE-3648-B6DF-6EC4172913B9}">
      <dgm:prSet/>
      <dgm:spPr/>
      <dgm:t>
        <a:bodyPr/>
        <a:lstStyle/>
        <a:p>
          <a:pPr rtl="0"/>
          <a:r>
            <a:rPr lang="fr-FR" dirty="0" smtClean="0"/>
            <a:t>1.2 Proposer d’autres modes de présentation pour les informations auditives </a:t>
          </a:r>
          <a:endParaRPr lang="fr-FR" dirty="0"/>
        </a:p>
      </dgm:t>
    </dgm:pt>
    <dgm:pt modelId="{68858BE2-9D4F-F342-9629-E1F8F3640EA3}" type="parTrans" cxnId="{3DBD5D1E-9854-934C-9678-82C57F0EB7A9}">
      <dgm:prSet/>
      <dgm:spPr/>
      <dgm:t>
        <a:bodyPr/>
        <a:lstStyle/>
        <a:p>
          <a:endParaRPr lang="fr-FR"/>
        </a:p>
      </dgm:t>
    </dgm:pt>
    <dgm:pt modelId="{9CDF2B5C-2108-2B40-BB3B-5EA2399045D5}" type="sibTrans" cxnId="{3DBD5D1E-9854-934C-9678-82C57F0EB7A9}">
      <dgm:prSet/>
      <dgm:spPr/>
      <dgm:t>
        <a:bodyPr/>
        <a:lstStyle/>
        <a:p>
          <a:endParaRPr lang="fr-FR"/>
        </a:p>
      </dgm:t>
    </dgm:pt>
    <dgm:pt modelId="{2D2C0A21-DF3B-6040-AD27-A1A4D025B0DF}">
      <dgm:prSet/>
      <dgm:spPr/>
      <dgm:t>
        <a:bodyPr/>
        <a:lstStyle/>
        <a:p>
          <a:pPr rtl="0"/>
          <a:r>
            <a:rPr lang="fr-FR" b="1" dirty="0" smtClean="0"/>
            <a:t>Améliorer la compréhension</a:t>
          </a:r>
          <a:br>
            <a:rPr lang="fr-FR" b="1" dirty="0" smtClean="0"/>
          </a:br>
          <a:r>
            <a:rPr lang="fr-FR" dirty="0" smtClean="0"/>
            <a:t>  due au manque de maitrise de la langue française</a:t>
          </a:r>
          <a:br>
            <a:rPr lang="fr-FR" dirty="0" smtClean="0"/>
          </a:br>
          <a:r>
            <a:rPr lang="fr-FR" dirty="0" smtClean="0"/>
            <a:t>  </a:t>
          </a:r>
          <a:endParaRPr lang="fr-FR" dirty="0"/>
        </a:p>
      </dgm:t>
    </dgm:pt>
    <dgm:pt modelId="{8A52549C-E5AB-EF48-BE89-BC1EA8593B88}" type="parTrans" cxnId="{15DAA761-73A0-9D4D-B21C-42F24A0B87C2}">
      <dgm:prSet/>
      <dgm:spPr/>
      <dgm:t>
        <a:bodyPr/>
        <a:lstStyle/>
        <a:p>
          <a:endParaRPr lang="fr-FR"/>
        </a:p>
      </dgm:t>
    </dgm:pt>
    <dgm:pt modelId="{07464B37-6BD3-CD49-9B59-3D08F8E6193D}" type="sibTrans" cxnId="{15DAA761-73A0-9D4D-B21C-42F24A0B87C2}">
      <dgm:prSet/>
      <dgm:spPr/>
      <dgm:t>
        <a:bodyPr/>
        <a:lstStyle/>
        <a:p>
          <a:endParaRPr lang="fr-FR"/>
        </a:p>
      </dgm:t>
    </dgm:pt>
    <dgm:pt modelId="{87FB7352-E909-A145-B627-ED9680F62EC7}" type="pres">
      <dgm:prSet presAssocID="{1DC40D5F-0BB1-8548-AE87-4994A2564A9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3F24F88-6473-9C48-839D-5B49B7374B82}" type="pres">
      <dgm:prSet presAssocID="{1DC40D5F-0BB1-8548-AE87-4994A2564A9E}" presName="ellipse" presStyleLbl="trBgShp" presStyleIdx="0" presStyleCnt="1"/>
      <dgm:spPr/>
      <dgm:t>
        <a:bodyPr/>
        <a:lstStyle/>
        <a:p>
          <a:endParaRPr lang="fr-FR"/>
        </a:p>
      </dgm:t>
    </dgm:pt>
    <dgm:pt modelId="{06B881B5-7E39-264E-8596-7C6326A20FF4}" type="pres">
      <dgm:prSet presAssocID="{1DC40D5F-0BB1-8548-AE87-4994A2564A9E}" presName="arrow1" presStyleLbl="fgShp" presStyleIdx="0" presStyleCnt="1"/>
      <dgm:spPr/>
      <dgm:t>
        <a:bodyPr/>
        <a:lstStyle/>
        <a:p>
          <a:endParaRPr lang="fr-FR"/>
        </a:p>
      </dgm:t>
    </dgm:pt>
    <dgm:pt modelId="{997A4552-C877-D444-9D59-71BB01509760}" type="pres">
      <dgm:prSet presAssocID="{1DC40D5F-0BB1-8548-AE87-4994A2564A9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ECA09C-46D9-BC4A-A410-295BD4AF6F42}" type="pres">
      <dgm:prSet presAssocID="{B16D92AE-7EBE-3648-B6DF-6EC4172913B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E6609D-0D3D-224D-8121-AD48431D88F1}" type="pres">
      <dgm:prSet presAssocID="{BA299E5F-390A-B34A-8895-90E7A524855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55F3F8-C955-E843-8EE6-E914F967B917}" type="pres">
      <dgm:prSet presAssocID="{2D2C0A21-DF3B-6040-AD27-A1A4D025B0D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CF6674-70EA-064A-BAAB-A23AB17EBA17}" type="pres">
      <dgm:prSet presAssocID="{1DC40D5F-0BB1-8548-AE87-4994A2564A9E}" presName="funnel" presStyleLbl="trAlignAcc1" presStyleIdx="0" presStyleCnt="1"/>
      <dgm:spPr/>
      <dgm:t>
        <a:bodyPr/>
        <a:lstStyle/>
        <a:p>
          <a:endParaRPr lang="fr-FR"/>
        </a:p>
      </dgm:t>
    </dgm:pt>
  </dgm:ptLst>
  <dgm:cxnLst>
    <dgm:cxn modelId="{3D5041E1-7DFE-144D-8174-B9ACB66D8F7B}" srcId="{1DC40D5F-0BB1-8548-AE87-4994A2564A9E}" destId="{BA299E5F-390A-B34A-8895-90E7A5248554}" srcOrd="2" destOrd="0" parTransId="{BA894FA5-18D0-FA45-B86C-D6968CEDBA60}" sibTransId="{B5A6506D-6767-A447-96FF-E74D34646772}"/>
    <dgm:cxn modelId="{C4D1C9CC-3CB1-0841-9699-1A52D612307B}" type="presOf" srcId="{1DC40D5F-0BB1-8548-AE87-4994A2564A9E}" destId="{87FB7352-E909-A145-B627-ED9680F62EC7}" srcOrd="0" destOrd="0" presId="urn:microsoft.com/office/officeart/2005/8/layout/funnel1"/>
    <dgm:cxn modelId="{B3A8486C-253D-DA44-83A6-8C72EBECD36F}" type="presOf" srcId="{2D2C0A21-DF3B-6040-AD27-A1A4D025B0DF}" destId="{997A4552-C877-D444-9D59-71BB01509760}" srcOrd="0" destOrd="0" presId="urn:microsoft.com/office/officeart/2005/8/layout/funnel1"/>
    <dgm:cxn modelId="{1428194A-F51F-AE47-AAB7-B9A0A42D6177}" type="presOf" srcId="{BA299E5F-390A-B34A-8895-90E7A5248554}" destId="{80ECA09C-46D9-BC4A-A410-295BD4AF6F42}" srcOrd="0" destOrd="0" presId="urn:microsoft.com/office/officeart/2005/8/layout/funnel1"/>
    <dgm:cxn modelId="{3DBD5D1E-9854-934C-9678-82C57F0EB7A9}" srcId="{1DC40D5F-0BB1-8548-AE87-4994A2564A9E}" destId="{B16D92AE-7EBE-3648-B6DF-6EC4172913B9}" srcOrd="1" destOrd="0" parTransId="{68858BE2-9D4F-F342-9629-E1F8F3640EA3}" sibTransId="{9CDF2B5C-2108-2B40-BB3B-5EA2399045D5}"/>
    <dgm:cxn modelId="{A059FA54-D75D-E040-B5F3-27E25D44C1A3}" srcId="{1DC40D5F-0BB1-8548-AE87-4994A2564A9E}" destId="{70D57849-9C9D-9146-963E-08A352B5C0F9}" srcOrd="0" destOrd="0" parTransId="{0FE4D453-1EA6-5B42-AF76-954D080C13B0}" sibTransId="{0B62C6FC-C9AC-2A4C-A955-9A33CBC9170E}"/>
    <dgm:cxn modelId="{C23F2C31-AD74-FA4E-99E4-2C723054A680}" type="presOf" srcId="{B16D92AE-7EBE-3648-B6DF-6EC4172913B9}" destId="{3BE6609D-0D3D-224D-8121-AD48431D88F1}" srcOrd="0" destOrd="0" presId="urn:microsoft.com/office/officeart/2005/8/layout/funnel1"/>
    <dgm:cxn modelId="{15DAA761-73A0-9D4D-B21C-42F24A0B87C2}" srcId="{1DC40D5F-0BB1-8548-AE87-4994A2564A9E}" destId="{2D2C0A21-DF3B-6040-AD27-A1A4D025B0DF}" srcOrd="3" destOrd="0" parTransId="{8A52549C-E5AB-EF48-BE89-BC1EA8593B88}" sibTransId="{07464B37-6BD3-CD49-9B59-3D08F8E6193D}"/>
    <dgm:cxn modelId="{95F79C2A-67D3-9F49-BB53-984C5DE6F952}" type="presOf" srcId="{70D57849-9C9D-9146-963E-08A352B5C0F9}" destId="{FE55F3F8-C955-E843-8EE6-E914F967B917}" srcOrd="0" destOrd="0" presId="urn:microsoft.com/office/officeart/2005/8/layout/funnel1"/>
    <dgm:cxn modelId="{449CD5DA-A289-6A42-B2BC-297A92DFF8F4}" type="presParOf" srcId="{87FB7352-E909-A145-B627-ED9680F62EC7}" destId="{33F24F88-6473-9C48-839D-5B49B7374B82}" srcOrd="0" destOrd="0" presId="urn:microsoft.com/office/officeart/2005/8/layout/funnel1"/>
    <dgm:cxn modelId="{1863F16B-366A-DB40-9D35-E59DCF94698D}" type="presParOf" srcId="{87FB7352-E909-A145-B627-ED9680F62EC7}" destId="{06B881B5-7E39-264E-8596-7C6326A20FF4}" srcOrd="1" destOrd="0" presId="urn:microsoft.com/office/officeart/2005/8/layout/funnel1"/>
    <dgm:cxn modelId="{49215B3C-7057-6E4C-8FB0-4826DBC91A76}" type="presParOf" srcId="{87FB7352-E909-A145-B627-ED9680F62EC7}" destId="{997A4552-C877-D444-9D59-71BB01509760}" srcOrd="2" destOrd="0" presId="urn:microsoft.com/office/officeart/2005/8/layout/funnel1"/>
    <dgm:cxn modelId="{87DE73F0-8ED0-204A-B568-A9A550D8486F}" type="presParOf" srcId="{87FB7352-E909-A145-B627-ED9680F62EC7}" destId="{80ECA09C-46D9-BC4A-A410-295BD4AF6F42}" srcOrd="3" destOrd="0" presId="urn:microsoft.com/office/officeart/2005/8/layout/funnel1"/>
    <dgm:cxn modelId="{5FDB996A-857D-5C49-8116-4CB31DFF17F2}" type="presParOf" srcId="{87FB7352-E909-A145-B627-ED9680F62EC7}" destId="{3BE6609D-0D3D-224D-8121-AD48431D88F1}" srcOrd="4" destOrd="0" presId="urn:microsoft.com/office/officeart/2005/8/layout/funnel1"/>
    <dgm:cxn modelId="{1FA1E703-2E64-284B-82A3-54A9F085164E}" type="presParOf" srcId="{87FB7352-E909-A145-B627-ED9680F62EC7}" destId="{FE55F3F8-C955-E843-8EE6-E914F967B917}" srcOrd="5" destOrd="0" presId="urn:microsoft.com/office/officeart/2005/8/layout/funnel1"/>
    <dgm:cxn modelId="{8130D6C4-6E22-2F42-ADA3-98DB39DD69C4}" type="presParOf" srcId="{87FB7352-E909-A145-B627-ED9680F62EC7}" destId="{19CF6674-70EA-064A-BAAB-A23AB17EBA1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C40D5F-0BB1-8548-AE87-4994A2564A9E}" type="doc">
      <dgm:prSet loTypeId="urn:microsoft.com/office/officeart/2008/layout/SquareAccentLis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9D52420-3818-8944-AD9F-5B66B4529F4F}">
      <dgm:prSet/>
      <dgm:spPr/>
      <dgm:t>
        <a:bodyPr/>
        <a:lstStyle/>
        <a:p>
          <a:pPr rtl="0"/>
          <a:r>
            <a:rPr lang="fr-FR" b="1" dirty="0" smtClean="0"/>
            <a:t>Recommandations</a:t>
          </a:r>
          <a:r>
            <a:rPr lang="fr-FR" dirty="0" smtClean="0"/>
            <a:t> : Offrir diverses possibilités sur le plan de la perception</a:t>
          </a:r>
          <a:endParaRPr lang="fr-FR" dirty="0"/>
        </a:p>
      </dgm:t>
    </dgm:pt>
    <dgm:pt modelId="{DCF98728-B88F-214F-937F-C4C54DBA131B}" type="parTrans" cxnId="{852BFF41-4EBB-3E40-BE5E-6346F4DA5F58}">
      <dgm:prSet/>
      <dgm:spPr/>
      <dgm:t>
        <a:bodyPr/>
        <a:lstStyle/>
        <a:p>
          <a:endParaRPr lang="fr-FR"/>
        </a:p>
      </dgm:t>
    </dgm:pt>
    <dgm:pt modelId="{CDB4DBE8-5F8A-3D42-ADBA-FF61998616B4}" type="sibTrans" cxnId="{852BFF41-4EBB-3E40-BE5E-6346F4DA5F58}">
      <dgm:prSet/>
      <dgm:spPr/>
      <dgm:t>
        <a:bodyPr/>
        <a:lstStyle/>
        <a:p>
          <a:endParaRPr lang="fr-FR"/>
        </a:p>
      </dgm:t>
    </dgm:pt>
    <dgm:pt modelId="{3B07D197-3F18-AA48-AE83-0EA12CEEC688}">
      <dgm:prSet/>
      <dgm:spPr/>
      <dgm:t>
        <a:bodyPr/>
        <a:lstStyle/>
        <a:p>
          <a:r>
            <a:rPr lang="fr-FR" dirty="0" smtClean="0"/>
            <a:t>Déposer </a:t>
          </a:r>
          <a:r>
            <a:rPr lang="fr-FR" b="1" dirty="0" smtClean="0"/>
            <a:t>des consignes en vidéo</a:t>
          </a:r>
          <a:r>
            <a:rPr lang="fr-FR" dirty="0" smtClean="0"/>
            <a:t> dans </a:t>
          </a:r>
          <a:r>
            <a:rPr lang="fr-FR" dirty="0" err="1" smtClean="0"/>
            <a:t>StudiUM</a:t>
          </a:r>
          <a:r>
            <a:rPr lang="fr-FR" dirty="0" smtClean="0"/>
            <a:t> pour que les étudiants se préparent </a:t>
          </a:r>
          <a:endParaRPr lang="fr-FR" dirty="0"/>
        </a:p>
      </dgm:t>
    </dgm:pt>
    <dgm:pt modelId="{E8355484-55BC-FE4D-BBC9-78B126D9A21F}" type="parTrans" cxnId="{C30EE5E6-CB35-144F-8CC5-3B9B0550C0BA}">
      <dgm:prSet/>
      <dgm:spPr/>
      <dgm:t>
        <a:bodyPr/>
        <a:lstStyle/>
        <a:p>
          <a:endParaRPr lang="fr-FR"/>
        </a:p>
      </dgm:t>
    </dgm:pt>
    <dgm:pt modelId="{51E44582-9C75-694A-8F09-F8867C61F4A7}" type="sibTrans" cxnId="{C30EE5E6-CB35-144F-8CC5-3B9B0550C0BA}">
      <dgm:prSet/>
      <dgm:spPr/>
      <dgm:t>
        <a:bodyPr/>
        <a:lstStyle/>
        <a:p>
          <a:endParaRPr lang="fr-FR"/>
        </a:p>
      </dgm:t>
    </dgm:pt>
    <dgm:pt modelId="{CAE2E5BE-98BD-8A41-88C7-3976D510AA87}">
      <dgm:prSet/>
      <dgm:spPr/>
      <dgm:t>
        <a:bodyPr/>
        <a:lstStyle/>
        <a:p>
          <a:r>
            <a:rPr lang="fr-FR" dirty="0" smtClean="0"/>
            <a:t>Déposer </a:t>
          </a:r>
          <a:r>
            <a:rPr lang="fr-FR" b="1" dirty="0" smtClean="0"/>
            <a:t>des consignes écrites</a:t>
          </a:r>
          <a:r>
            <a:rPr lang="fr-FR" dirty="0" smtClean="0"/>
            <a:t> dans </a:t>
          </a:r>
          <a:r>
            <a:rPr lang="fr-FR" dirty="0" err="1" smtClean="0"/>
            <a:t>StudiUM</a:t>
          </a:r>
          <a:r>
            <a:rPr lang="fr-FR" dirty="0" smtClean="0"/>
            <a:t> pour que les étudiants se préparent </a:t>
          </a:r>
          <a:endParaRPr lang="fr-FR" dirty="0"/>
        </a:p>
      </dgm:t>
    </dgm:pt>
    <dgm:pt modelId="{02972AC6-E11A-BF40-80B5-FD267AE3DE61}" type="parTrans" cxnId="{3092435B-B214-A34F-ABDA-BA5D2AF60C74}">
      <dgm:prSet/>
      <dgm:spPr/>
      <dgm:t>
        <a:bodyPr/>
        <a:lstStyle/>
        <a:p>
          <a:endParaRPr lang="fr-FR"/>
        </a:p>
      </dgm:t>
    </dgm:pt>
    <dgm:pt modelId="{0EB8B970-AF63-CE4C-BB20-FC7F88E5F420}" type="sibTrans" cxnId="{3092435B-B214-A34F-ABDA-BA5D2AF60C74}">
      <dgm:prSet/>
      <dgm:spPr/>
      <dgm:t>
        <a:bodyPr/>
        <a:lstStyle/>
        <a:p>
          <a:endParaRPr lang="fr-FR"/>
        </a:p>
      </dgm:t>
    </dgm:pt>
    <dgm:pt modelId="{D704B2DC-1842-F34F-AC2D-8C13C18B23AA}">
      <dgm:prSet/>
      <dgm:spPr/>
      <dgm:t>
        <a:bodyPr/>
        <a:lstStyle/>
        <a:p>
          <a:r>
            <a:rPr lang="fr-FR" b="0" dirty="0" smtClean="0"/>
            <a:t>Déposer</a:t>
          </a:r>
          <a:r>
            <a:rPr lang="fr-FR" b="1" dirty="0" smtClean="0"/>
            <a:t> les documents synthèse  des notions théoriques </a:t>
          </a:r>
          <a:r>
            <a:rPr lang="fr-FR" dirty="0" smtClean="0"/>
            <a:t>à l’avance dans le cours  </a:t>
          </a:r>
          <a:endParaRPr lang="fr-FR" dirty="0"/>
        </a:p>
      </dgm:t>
    </dgm:pt>
    <dgm:pt modelId="{C423CFB9-CDDE-7E4F-B67B-434F082D6A25}" type="parTrans" cxnId="{2E4B58D9-450A-144E-90DC-909E55E15E33}">
      <dgm:prSet/>
      <dgm:spPr/>
      <dgm:t>
        <a:bodyPr/>
        <a:lstStyle/>
        <a:p>
          <a:endParaRPr lang="fr-FR"/>
        </a:p>
      </dgm:t>
    </dgm:pt>
    <dgm:pt modelId="{A307D1C7-CD5B-EB48-A2B1-B52ED84C0C1F}" type="sibTrans" cxnId="{2E4B58D9-450A-144E-90DC-909E55E15E33}">
      <dgm:prSet/>
      <dgm:spPr/>
      <dgm:t>
        <a:bodyPr/>
        <a:lstStyle/>
        <a:p>
          <a:endParaRPr lang="fr-FR"/>
        </a:p>
      </dgm:t>
    </dgm:pt>
    <dgm:pt modelId="{F5BA42F2-C432-5A4C-8583-3E7AC657ACE0}">
      <dgm:prSet/>
      <dgm:spPr/>
      <dgm:t>
        <a:bodyPr/>
        <a:lstStyle/>
        <a:p>
          <a:r>
            <a:rPr lang="fr-FR" b="0" dirty="0" smtClean="0"/>
            <a:t>Élaborer un </a:t>
          </a:r>
          <a:r>
            <a:rPr lang="fr-FR" b="1" dirty="0" smtClean="0"/>
            <a:t>lexique de termes spécialisés </a:t>
          </a:r>
          <a:r>
            <a:rPr lang="fr-FR" dirty="0" smtClean="0"/>
            <a:t>à déposer dans </a:t>
          </a:r>
          <a:r>
            <a:rPr lang="fr-FR" dirty="0" err="1" smtClean="0"/>
            <a:t>StudiUM</a:t>
          </a:r>
          <a:endParaRPr lang="fr-FR" dirty="0"/>
        </a:p>
      </dgm:t>
    </dgm:pt>
    <dgm:pt modelId="{E712D64B-EF92-E546-B476-CC7CE8228E4F}" type="parTrans" cxnId="{66719545-E9BA-7E48-B609-7A12CEA3A2AE}">
      <dgm:prSet/>
      <dgm:spPr/>
      <dgm:t>
        <a:bodyPr/>
        <a:lstStyle/>
        <a:p>
          <a:endParaRPr lang="fr-FR"/>
        </a:p>
      </dgm:t>
    </dgm:pt>
    <dgm:pt modelId="{CEE39FAE-ADC8-C74A-8AA1-2B421C55C879}" type="sibTrans" cxnId="{66719545-E9BA-7E48-B609-7A12CEA3A2AE}">
      <dgm:prSet/>
      <dgm:spPr/>
      <dgm:t>
        <a:bodyPr/>
        <a:lstStyle/>
        <a:p>
          <a:endParaRPr lang="fr-FR"/>
        </a:p>
      </dgm:t>
    </dgm:pt>
    <dgm:pt modelId="{70D57849-9C9D-9146-963E-08A352B5C0F9}">
      <dgm:prSet/>
      <dgm:spPr/>
      <dgm:t>
        <a:bodyPr/>
        <a:lstStyle/>
        <a:p>
          <a:pPr rtl="0"/>
          <a:endParaRPr lang="fr-FR" b="1" dirty="0" smtClean="0"/>
        </a:p>
        <a:p>
          <a:pPr rtl="0"/>
          <a:r>
            <a:rPr lang="fr-FR" b="1" dirty="0" smtClean="0"/>
            <a:t>Barrière  : Problématique de compréhension</a:t>
          </a:r>
          <a:br>
            <a:rPr lang="fr-FR" b="1" dirty="0" smtClean="0"/>
          </a:br>
          <a:r>
            <a:rPr lang="fr-FR" dirty="0" smtClean="0"/>
            <a:t>  due au manque de maitrise de la langue française</a:t>
          </a:r>
          <a:br>
            <a:rPr lang="fr-FR" dirty="0" smtClean="0"/>
          </a:br>
          <a:r>
            <a:rPr lang="fr-FR" dirty="0" smtClean="0"/>
            <a:t>  </a:t>
          </a:r>
          <a:endParaRPr lang="fr-FR" dirty="0"/>
        </a:p>
      </dgm:t>
    </dgm:pt>
    <dgm:pt modelId="{0B62C6FC-C9AC-2A4C-A955-9A33CBC9170E}" type="sibTrans" cxnId="{A059FA54-D75D-E040-B5F3-27E25D44C1A3}">
      <dgm:prSet/>
      <dgm:spPr/>
      <dgm:t>
        <a:bodyPr/>
        <a:lstStyle/>
        <a:p>
          <a:endParaRPr lang="fr-FR"/>
        </a:p>
      </dgm:t>
    </dgm:pt>
    <dgm:pt modelId="{0FE4D453-1EA6-5B42-AF76-954D080C13B0}" type="parTrans" cxnId="{A059FA54-D75D-E040-B5F3-27E25D44C1A3}">
      <dgm:prSet/>
      <dgm:spPr/>
      <dgm:t>
        <a:bodyPr/>
        <a:lstStyle/>
        <a:p>
          <a:endParaRPr lang="fr-FR"/>
        </a:p>
      </dgm:t>
    </dgm:pt>
    <dgm:pt modelId="{D4DFBA51-F5C1-B840-BF5F-15EE1CBE22D5}" type="pres">
      <dgm:prSet presAssocID="{1DC40D5F-0BB1-8548-AE87-4994A2564A9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DF46840F-0D07-3442-8F0C-9FDD3719961D}" type="pres">
      <dgm:prSet presAssocID="{70D57849-9C9D-9146-963E-08A352B5C0F9}" presName="root" presStyleCnt="0">
        <dgm:presLayoutVars>
          <dgm:chMax/>
          <dgm:chPref/>
        </dgm:presLayoutVars>
      </dgm:prSet>
      <dgm:spPr/>
    </dgm:pt>
    <dgm:pt modelId="{BA1F3808-A0E3-EA44-9D54-5A3BCFF30E7B}" type="pres">
      <dgm:prSet presAssocID="{70D57849-9C9D-9146-963E-08A352B5C0F9}" presName="rootComposite" presStyleCnt="0">
        <dgm:presLayoutVars/>
      </dgm:prSet>
      <dgm:spPr/>
    </dgm:pt>
    <dgm:pt modelId="{A71D9731-96DE-574F-A9DB-99524D2F96E4}" type="pres">
      <dgm:prSet presAssocID="{70D57849-9C9D-9146-963E-08A352B5C0F9}" presName="ParentAccent" presStyleLbl="alignNode1" presStyleIdx="0" presStyleCnt="2"/>
      <dgm:spPr/>
    </dgm:pt>
    <dgm:pt modelId="{CD7C2FBA-4AF0-7247-9DCE-BA8816D44763}" type="pres">
      <dgm:prSet presAssocID="{70D57849-9C9D-9146-963E-08A352B5C0F9}" presName="ParentSmallAccent" presStyleLbl="fgAcc1" presStyleIdx="0" presStyleCnt="2"/>
      <dgm:spPr/>
    </dgm:pt>
    <dgm:pt modelId="{748A00E7-8A9B-0848-9327-0D92D29ED1F3}" type="pres">
      <dgm:prSet presAssocID="{70D57849-9C9D-9146-963E-08A352B5C0F9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B58013-1736-6240-9B01-CE18C9D66230}" type="pres">
      <dgm:prSet presAssocID="{70D57849-9C9D-9146-963E-08A352B5C0F9}" presName="childShape" presStyleCnt="0">
        <dgm:presLayoutVars>
          <dgm:chMax val="0"/>
          <dgm:chPref val="0"/>
        </dgm:presLayoutVars>
      </dgm:prSet>
      <dgm:spPr/>
    </dgm:pt>
    <dgm:pt modelId="{AD887524-C907-4E41-BDFD-8BF53EDEE3A5}" type="pres">
      <dgm:prSet presAssocID="{89D52420-3818-8944-AD9F-5B66B4529F4F}" presName="root" presStyleCnt="0">
        <dgm:presLayoutVars>
          <dgm:chMax/>
          <dgm:chPref/>
        </dgm:presLayoutVars>
      </dgm:prSet>
      <dgm:spPr/>
    </dgm:pt>
    <dgm:pt modelId="{8D7C8EE3-FB22-6F47-AD03-E4544F8EB794}" type="pres">
      <dgm:prSet presAssocID="{89D52420-3818-8944-AD9F-5B66B4529F4F}" presName="rootComposite" presStyleCnt="0">
        <dgm:presLayoutVars/>
      </dgm:prSet>
      <dgm:spPr/>
    </dgm:pt>
    <dgm:pt modelId="{7BACF6D7-4156-9647-9FE7-1718E463717C}" type="pres">
      <dgm:prSet presAssocID="{89D52420-3818-8944-AD9F-5B66B4529F4F}" presName="ParentAccent" presStyleLbl="alignNode1" presStyleIdx="1" presStyleCnt="2"/>
      <dgm:spPr/>
    </dgm:pt>
    <dgm:pt modelId="{C50F11BC-7FD3-DB46-96F5-24A031676D7F}" type="pres">
      <dgm:prSet presAssocID="{89D52420-3818-8944-AD9F-5B66B4529F4F}" presName="ParentSmallAccent" presStyleLbl="fgAcc1" presStyleIdx="1" presStyleCnt="2"/>
      <dgm:spPr/>
    </dgm:pt>
    <dgm:pt modelId="{FBF4B66A-0731-5842-A51E-B5623A08648B}" type="pres">
      <dgm:prSet presAssocID="{89D52420-3818-8944-AD9F-5B66B4529F4F}" presName="Parent" presStyleLbl="revTx" presStyleIdx="1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D86FB6-D4C9-B24D-9C8E-4BC9D9BE9015}" type="pres">
      <dgm:prSet presAssocID="{89D52420-3818-8944-AD9F-5B66B4529F4F}" presName="childShape" presStyleCnt="0">
        <dgm:presLayoutVars>
          <dgm:chMax val="0"/>
          <dgm:chPref val="0"/>
        </dgm:presLayoutVars>
      </dgm:prSet>
      <dgm:spPr/>
    </dgm:pt>
    <dgm:pt modelId="{9B9DD19E-BA9D-934C-8441-7A25F7877596}" type="pres">
      <dgm:prSet presAssocID="{CAE2E5BE-98BD-8A41-88C7-3976D510AA87}" presName="childComposite" presStyleCnt="0">
        <dgm:presLayoutVars>
          <dgm:chMax val="0"/>
          <dgm:chPref val="0"/>
        </dgm:presLayoutVars>
      </dgm:prSet>
      <dgm:spPr/>
    </dgm:pt>
    <dgm:pt modelId="{967F8FB3-6FD4-A243-819F-DBD25AEB150C}" type="pres">
      <dgm:prSet presAssocID="{CAE2E5BE-98BD-8A41-88C7-3976D510AA87}" presName="ChildAccent" presStyleLbl="solidFgAcc1" presStyleIdx="0" presStyleCnt="4"/>
      <dgm:spPr/>
    </dgm:pt>
    <dgm:pt modelId="{4555F7A3-1ED6-8648-BDA2-92CE47002470}" type="pres">
      <dgm:prSet presAssocID="{CAE2E5BE-98BD-8A41-88C7-3976D510AA87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81654B-34B5-7F4C-8B00-B4730029CB8E}" type="pres">
      <dgm:prSet presAssocID="{3B07D197-3F18-AA48-AE83-0EA12CEEC688}" presName="childComposite" presStyleCnt="0">
        <dgm:presLayoutVars>
          <dgm:chMax val="0"/>
          <dgm:chPref val="0"/>
        </dgm:presLayoutVars>
      </dgm:prSet>
      <dgm:spPr/>
    </dgm:pt>
    <dgm:pt modelId="{D8EA7C17-E2EB-9E4D-A92B-83F4DA940162}" type="pres">
      <dgm:prSet presAssocID="{3B07D197-3F18-AA48-AE83-0EA12CEEC688}" presName="ChildAccent" presStyleLbl="solidFgAcc1" presStyleIdx="1" presStyleCnt="4"/>
      <dgm:spPr/>
    </dgm:pt>
    <dgm:pt modelId="{613C97E1-F458-E146-9D48-AA6E24B570EB}" type="pres">
      <dgm:prSet presAssocID="{3B07D197-3F18-AA48-AE83-0EA12CEEC688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76FA16-15CF-1B4B-BDE1-909C06634627}" type="pres">
      <dgm:prSet presAssocID="{D704B2DC-1842-F34F-AC2D-8C13C18B23AA}" presName="childComposite" presStyleCnt="0">
        <dgm:presLayoutVars>
          <dgm:chMax val="0"/>
          <dgm:chPref val="0"/>
        </dgm:presLayoutVars>
      </dgm:prSet>
      <dgm:spPr/>
    </dgm:pt>
    <dgm:pt modelId="{F1CD563D-B235-6E43-94FC-40A0CFE14C8A}" type="pres">
      <dgm:prSet presAssocID="{D704B2DC-1842-F34F-AC2D-8C13C18B23AA}" presName="ChildAccent" presStyleLbl="solidFgAcc1" presStyleIdx="2" presStyleCnt="4"/>
      <dgm:spPr/>
    </dgm:pt>
    <dgm:pt modelId="{06012050-6AF8-1F41-8409-786C6B15B77B}" type="pres">
      <dgm:prSet presAssocID="{D704B2DC-1842-F34F-AC2D-8C13C18B23AA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1926A2-B84D-664F-96AD-320435ED8E70}" type="pres">
      <dgm:prSet presAssocID="{F5BA42F2-C432-5A4C-8583-3E7AC657ACE0}" presName="childComposite" presStyleCnt="0">
        <dgm:presLayoutVars>
          <dgm:chMax val="0"/>
          <dgm:chPref val="0"/>
        </dgm:presLayoutVars>
      </dgm:prSet>
      <dgm:spPr/>
    </dgm:pt>
    <dgm:pt modelId="{80642522-BC54-4640-971A-F0564AC4F6DA}" type="pres">
      <dgm:prSet presAssocID="{F5BA42F2-C432-5A4C-8583-3E7AC657ACE0}" presName="ChildAccent" presStyleLbl="solidFgAcc1" presStyleIdx="3" presStyleCnt="4"/>
      <dgm:spPr/>
    </dgm:pt>
    <dgm:pt modelId="{8DC19908-6279-B345-83C7-3C2F352E5904}" type="pres">
      <dgm:prSet presAssocID="{F5BA42F2-C432-5A4C-8583-3E7AC657ACE0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EF6AF9-1F08-0F49-A5CD-6DE0CC7E4A2E}" type="presOf" srcId="{89D52420-3818-8944-AD9F-5B66B4529F4F}" destId="{FBF4B66A-0731-5842-A51E-B5623A08648B}" srcOrd="0" destOrd="0" presId="urn:microsoft.com/office/officeart/2008/layout/SquareAccentList"/>
    <dgm:cxn modelId="{50B9A7EF-DC70-9C40-9FE0-DCB3BA5A22B6}" type="presOf" srcId="{D704B2DC-1842-F34F-AC2D-8C13C18B23AA}" destId="{06012050-6AF8-1F41-8409-786C6B15B77B}" srcOrd="0" destOrd="0" presId="urn:microsoft.com/office/officeart/2008/layout/SquareAccentList"/>
    <dgm:cxn modelId="{66719545-E9BA-7E48-B609-7A12CEA3A2AE}" srcId="{89D52420-3818-8944-AD9F-5B66B4529F4F}" destId="{F5BA42F2-C432-5A4C-8583-3E7AC657ACE0}" srcOrd="3" destOrd="0" parTransId="{E712D64B-EF92-E546-B476-CC7CE8228E4F}" sibTransId="{CEE39FAE-ADC8-C74A-8AA1-2B421C55C879}"/>
    <dgm:cxn modelId="{3E2C5F0A-088E-EA4B-97DD-8F3FD62E5A7A}" type="presOf" srcId="{1DC40D5F-0BB1-8548-AE87-4994A2564A9E}" destId="{D4DFBA51-F5C1-B840-BF5F-15EE1CBE22D5}" srcOrd="0" destOrd="0" presId="urn:microsoft.com/office/officeart/2008/layout/SquareAccentList"/>
    <dgm:cxn modelId="{2E4B58D9-450A-144E-90DC-909E55E15E33}" srcId="{89D52420-3818-8944-AD9F-5B66B4529F4F}" destId="{D704B2DC-1842-F34F-AC2D-8C13C18B23AA}" srcOrd="2" destOrd="0" parTransId="{C423CFB9-CDDE-7E4F-B67B-434F082D6A25}" sibTransId="{A307D1C7-CD5B-EB48-A2B1-B52ED84C0C1F}"/>
    <dgm:cxn modelId="{2A504CE6-435A-3E4A-BCD2-499993BE5652}" type="presOf" srcId="{3B07D197-3F18-AA48-AE83-0EA12CEEC688}" destId="{613C97E1-F458-E146-9D48-AA6E24B570EB}" srcOrd="0" destOrd="0" presId="urn:microsoft.com/office/officeart/2008/layout/SquareAccentList"/>
    <dgm:cxn modelId="{3092435B-B214-A34F-ABDA-BA5D2AF60C74}" srcId="{89D52420-3818-8944-AD9F-5B66B4529F4F}" destId="{CAE2E5BE-98BD-8A41-88C7-3976D510AA87}" srcOrd="0" destOrd="0" parTransId="{02972AC6-E11A-BF40-80B5-FD267AE3DE61}" sibTransId="{0EB8B970-AF63-CE4C-BB20-FC7F88E5F420}"/>
    <dgm:cxn modelId="{C30EE5E6-CB35-144F-8CC5-3B9B0550C0BA}" srcId="{89D52420-3818-8944-AD9F-5B66B4529F4F}" destId="{3B07D197-3F18-AA48-AE83-0EA12CEEC688}" srcOrd="1" destOrd="0" parTransId="{E8355484-55BC-FE4D-BBC9-78B126D9A21F}" sibTransId="{51E44582-9C75-694A-8F09-F8867C61F4A7}"/>
    <dgm:cxn modelId="{01181C5A-4177-A14C-A8DE-23F9B062B121}" type="presOf" srcId="{F5BA42F2-C432-5A4C-8583-3E7AC657ACE0}" destId="{8DC19908-6279-B345-83C7-3C2F352E5904}" srcOrd="0" destOrd="0" presId="urn:microsoft.com/office/officeart/2008/layout/SquareAccentList"/>
    <dgm:cxn modelId="{A059FA54-D75D-E040-B5F3-27E25D44C1A3}" srcId="{1DC40D5F-0BB1-8548-AE87-4994A2564A9E}" destId="{70D57849-9C9D-9146-963E-08A352B5C0F9}" srcOrd="0" destOrd="0" parTransId="{0FE4D453-1EA6-5B42-AF76-954D080C13B0}" sibTransId="{0B62C6FC-C9AC-2A4C-A955-9A33CBC9170E}"/>
    <dgm:cxn modelId="{852BFF41-4EBB-3E40-BE5E-6346F4DA5F58}" srcId="{1DC40D5F-0BB1-8548-AE87-4994A2564A9E}" destId="{89D52420-3818-8944-AD9F-5B66B4529F4F}" srcOrd="1" destOrd="0" parTransId="{DCF98728-B88F-214F-937F-C4C54DBA131B}" sibTransId="{CDB4DBE8-5F8A-3D42-ADBA-FF61998616B4}"/>
    <dgm:cxn modelId="{F0E98C3C-B995-3E43-861C-2A85C4C1C5B7}" type="presOf" srcId="{70D57849-9C9D-9146-963E-08A352B5C0F9}" destId="{748A00E7-8A9B-0848-9327-0D92D29ED1F3}" srcOrd="0" destOrd="0" presId="urn:microsoft.com/office/officeart/2008/layout/SquareAccentList"/>
    <dgm:cxn modelId="{5AC2A83E-2DAD-3F49-92BC-3D05D54CEC70}" type="presOf" srcId="{CAE2E5BE-98BD-8A41-88C7-3976D510AA87}" destId="{4555F7A3-1ED6-8648-BDA2-92CE47002470}" srcOrd="0" destOrd="0" presId="urn:microsoft.com/office/officeart/2008/layout/SquareAccentList"/>
    <dgm:cxn modelId="{79696F51-0446-064F-8FD7-2413C4CD3156}" type="presParOf" srcId="{D4DFBA51-F5C1-B840-BF5F-15EE1CBE22D5}" destId="{DF46840F-0D07-3442-8F0C-9FDD3719961D}" srcOrd="0" destOrd="0" presId="urn:microsoft.com/office/officeart/2008/layout/SquareAccentList"/>
    <dgm:cxn modelId="{9748A30E-C434-F54F-98A2-7665B6822377}" type="presParOf" srcId="{DF46840F-0D07-3442-8F0C-9FDD3719961D}" destId="{BA1F3808-A0E3-EA44-9D54-5A3BCFF30E7B}" srcOrd="0" destOrd="0" presId="urn:microsoft.com/office/officeart/2008/layout/SquareAccentList"/>
    <dgm:cxn modelId="{955F11AC-BBA7-9E4A-B5AD-9AE3B82D549B}" type="presParOf" srcId="{BA1F3808-A0E3-EA44-9D54-5A3BCFF30E7B}" destId="{A71D9731-96DE-574F-A9DB-99524D2F96E4}" srcOrd="0" destOrd="0" presId="urn:microsoft.com/office/officeart/2008/layout/SquareAccentList"/>
    <dgm:cxn modelId="{1BC57357-6239-CB4B-A6AA-001E2850A249}" type="presParOf" srcId="{BA1F3808-A0E3-EA44-9D54-5A3BCFF30E7B}" destId="{CD7C2FBA-4AF0-7247-9DCE-BA8816D44763}" srcOrd="1" destOrd="0" presId="urn:microsoft.com/office/officeart/2008/layout/SquareAccentList"/>
    <dgm:cxn modelId="{B12A8599-C5CE-2D41-BAD1-0C2E2D296A99}" type="presParOf" srcId="{BA1F3808-A0E3-EA44-9D54-5A3BCFF30E7B}" destId="{748A00E7-8A9B-0848-9327-0D92D29ED1F3}" srcOrd="2" destOrd="0" presId="urn:microsoft.com/office/officeart/2008/layout/SquareAccentList"/>
    <dgm:cxn modelId="{9A597D11-A61E-5249-B811-0D7E41C85C6B}" type="presParOf" srcId="{DF46840F-0D07-3442-8F0C-9FDD3719961D}" destId="{8AB58013-1736-6240-9B01-CE18C9D66230}" srcOrd="1" destOrd="0" presId="urn:microsoft.com/office/officeart/2008/layout/SquareAccentList"/>
    <dgm:cxn modelId="{01E71040-492C-AE47-BEA5-867EA69453C1}" type="presParOf" srcId="{D4DFBA51-F5C1-B840-BF5F-15EE1CBE22D5}" destId="{AD887524-C907-4E41-BDFD-8BF53EDEE3A5}" srcOrd="1" destOrd="0" presId="urn:microsoft.com/office/officeart/2008/layout/SquareAccentList"/>
    <dgm:cxn modelId="{95F009EF-A294-CA42-9CE2-00EAF402B0A4}" type="presParOf" srcId="{AD887524-C907-4E41-BDFD-8BF53EDEE3A5}" destId="{8D7C8EE3-FB22-6F47-AD03-E4544F8EB794}" srcOrd="0" destOrd="0" presId="urn:microsoft.com/office/officeart/2008/layout/SquareAccentList"/>
    <dgm:cxn modelId="{ABE56DDD-763B-C442-B18F-10FC386005BD}" type="presParOf" srcId="{8D7C8EE3-FB22-6F47-AD03-E4544F8EB794}" destId="{7BACF6D7-4156-9647-9FE7-1718E463717C}" srcOrd="0" destOrd="0" presId="urn:microsoft.com/office/officeart/2008/layout/SquareAccentList"/>
    <dgm:cxn modelId="{D7DFE37E-BDFD-F847-A0F5-908B1EB162D6}" type="presParOf" srcId="{8D7C8EE3-FB22-6F47-AD03-E4544F8EB794}" destId="{C50F11BC-7FD3-DB46-96F5-24A031676D7F}" srcOrd="1" destOrd="0" presId="urn:microsoft.com/office/officeart/2008/layout/SquareAccentList"/>
    <dgm:cxn modelId="{04AA2848-F2B7-4F43-A626-E57593F2B643}" type="presParOf" srcId="{8D7C8EE3-FB22-6F47-AD03-E4544F8EB794}" destId="{FBF4B66A-0731-5842-A51E-B5623A08648B}" srcOrd="2" destOrd="0" presId="urn:microsoft.com/office/officeart/2008/layout/SquareAccentList"/>
    <dgm:cxn modelId="{80E225ED-12AE-3F4C-AD40-A846B53E2B1C}" type="presParOf" srcId="{AD887524-C907-4E41-BDFD-8BF53EDEE3A5}" destId="{07D86FB6-D4C9-B24D-9C8E-4BC9D9BE9015}" srcOrd="1" destOrd="0" presId="urn:microsoft.com/office/officeart/2008/layout/SquareAccentList"/>
    <dgm:cxn modelId="{02B8BC79-E213-0C42-8637-69BA261B50CC}" type="presParOf" srcId="{07D86FB6-D4C9-B24D-9C8E-4BC9D9BE9015}" destId="{9B9DD19E-BA9D-934C-8441-7A25F7877596}" srcOrd="0" destOrd="0" presId="urn:microsoft.com/office/officeart/2008/layout/SquareAccentList"/>
    <dgm:cxn modelId="{641EED25-3397-D946-8561-BD0DE8822249}" type="presParOf" srcId="{9B9DD19E-BA9D-934C-8441-7A25F7877596}" destId="{967F8FB3-6FD4-A243-819F-DBD25AEB150C}" srcOrd="0" destOrd="0" presId="urn:microsoft.com/office/officeart/2008/layout/SquareAccentList"/>
    <dgm:cxn modelId="{2C962962-258B-784D-897F-FD153909B329}" type="presParOf" srcId="{9B9DD19E-BA9D-934C-8441-7A25F7877596}" destId="{4555F7A3-1ED6-8648-BDA2-92CE47002470}" srcOrd="1" destOrd="0" presId="urn:microsoft.com/office/officeart/2008/layout/SquareAccentList"/>
    <dgm:cxn modelId="{11CBF313-749E-E84D-9E45-BF2CEC6F0D67}" type="presParOf" srcId="{07D86FB6-D4C9-B24D-9C8E-4BC9D9BE9015}" destId="{7281654B-34B5-7F4C-8B00-B4730029CB8E}" srcOrd="1" destOrd="0" presId="urn:microsoft.com/office/officeart/2008/layout/SquareAccentList"/>
    <dgm:cxn modelId="{5FC89071-79CE-124A-BC62-4A70169ACC98}" type="presParOf" srcId="{7281654B-34B5-7F4C-8B00-B4730029CB8E}" destId="{D8EA7C17-E2EB-9E4D-A92B-83F4DA940162}" srcOrd="0" destOrd="0" presId="urn:microsoft.com/office/officeart/2008/layout/SquareAccentList"/>
    <dgm:cxn modelId="{0B4E3BA0-004C-8442-A1EA-9026EDF8113C}" type="presParOf" srcId="{7281654B-34B5-7F4C-8B00-B4730029CB8E}" destId="{613C97E1-F458-E146-9D48-AA6E24B570EB}" srcOrd="1" destOrd="0" presId="urn:microsoft.com/office/officeart/2008/layout/SquareAccentList"/>
    <dgm:cxn modelId="{5F294DD1-E13D-5D46-B05C-8005D131D2FA}" type="presParOf" srcId="{07D86FB6-D4C9-B24D-9C8E-4BC9D9BE9015}" destId="{1C76FA16-15CF-1B4B-BDE1-909C06634627}" srcOrd="2" destOrd="0" presId="urn:microsoft.com/office/officeart/2008/layout/SquareAccentList"/>
    <dgm:cxn modelId="{28FE7A7F-29B4-4740-896B-ADC76E122458}" type="presParOf" srcId="{1C76FA16-15CF-1B4B-BDE1-909C06634627}" destId="{F1CD563D-B235-6E43-94FC-40A0CFE14C8A}" srcOrd="0" destOrd="0" presId="urn:microsoft.com/office/officeart/2008/layout/SquareAccentList"/>
    <dgm:cxn modelId="{769D8FDD-990C-CC46-820A-EFD7D19CCAA9}" type="presParOf" srcId="{1C76FA16-15CF-1B4B-BDE1-909C06634627}" destId="{06012050-6AF8-1F41-8409-786C6B15B77B}" srcOrd="1" destOrd="0" presId="urn:microsoft.com/office/officeart/2008/layout/SquareAccentList"/>
    <dgm:cxn modelId="{5467FC69-B57E-A247-8EA1-7A799FB19B73}" type="presParOf" srcId="{07D86FB6-D4C9-B24D-9C8E-4BC9D9BE9015}" destId="{001926A2-B84D-664F-96AD-320435ED8E70}" srcOrd="3" destOrd="0" presId="urn:microsoft.com/office/officeart/2008/layout/SquareAccentList"/>
    <dgm:cxn modelId="{5D93912A-8BA8-074F-90DB-EF02757CF5F6}" type="presParOf" srcId="{001926A2-B84D-664F-96AD-320435ED8E70}" destId="{80642522-BC54-4640-971A-F0564AC4F6DA}" srcOrd="0" destOrd="0" presId="urn:microsoft.com/office/officeart/2008/layout/SquareAccentList"/>
    <dgm:cxn modelId="{BF99105F-6AD9-0943-8D80-A6E85422DB19}" type="presParOf" srcId="{001926A2-B84D-664F-96AD-320435ED8E70}" destId="{8DC19908-6279-B345-83C7-3C2F352E590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C40D5F-0BB1-8548-AE87-4994A2564A9E}" type="doc">
      <dgm:prSet loTypeId="urn:microsoft.com/office/officeart/2008/layout/SquareAccentLis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70D57849-9C9D-9146-963E-08A352B5C0F9}">
      <dgm:prSet/>
      <dgm:spPr/>
      <dgm:t>
        <a:bodyPr/>
        <a:lstStyle/>
        <a:p>
          <a:pPr rtl="0"/>
          <a:r>
            <a:rPr lang="fr-FR" b="1" dirty="0" smtClean="0"/>
            <a:t>Bruit communicationnel </a:t>
          </a:r>
          <a:r>
            <a:rPr lang="fr-FR" dirty="0" smtClean="0"/>
            <a:t/>
          </a:r>
          <a:br>
            <a:rPr lang="fr-FR" dirty="0" smtClean="0"/>
          </a:br>
          <a:r>
            <a:rPr lang="fr-FR" dirty="0" smtClean="0"/>
            <a:t>dû au nombre élevé d’étudiants </a:t>
          </a:r>
          <a:br>
            <a:rPr lang="fr-FR" dirty="0" smtClean="0"/>
          </a:br>
          <a:r>
            <a:rPr lang="fr-FR" dirty="0" smtClean="0"/>
            <a:t>pour un cours participatif</a:t>
          </a:r>
          <a:endParaRPr lang="fr-FR" b="1" dirty="0" smtClean="0"/>
        </a:p>
      </dgm:t>
    </dgm:pt>
    <dgm:pt modelId="{0B62C6FC-C9AC-2A4C-A955-9A33CBC9170E}" type="sibTrans" cxnId="{A059FA54-D75D-E040-B5F3-27E25D44C1A3}">
      <dgm:prSet/>
      <dgm:spPr/>
      <dgm:t>
        <a:bodyPr/>
        <a:lstStyle/>
        <a:p>
          <a:endParaRPr lang="fr-FR"/>
        </a:p>
      </dgm:t>
    </dgm:pt>
    <dgm:pt modelId="{0FE4D453-1EA6-5B42-AF76-954D080C13B0}" type="parTrans" cxnId="{A059FA54-D75D-E040-B5F3-27E25D44C1A3}">
      <dgm:prSet/>
      <dgm:spPr/>
      <dgm:t>
        <a:bodyPr/>
        <a:lstStyle/>
        <a:p>
          <a:endParaRPr lang="fr-FR"/>
        </a:p>
      </dgm:t>
    </dgm:pt>
    <dgm:pt modelId="{1D68DBCE-57A4-9440-9E12-127DE0194633}">
      <dgm:prSet/>
      <dgm:spPr/>
      <dgm:t>
        <a:bodyPr/>
        <a:lstStyle/>
        <a:p>
          <a:pPr rtl="0"/>
          <a:r>
            <a:rPr lang="fr-FR" b="1" dirty="0" smtClean="0"/>
            <a:t>Recommandations</a:t>
          </a:r>
          <a:r>
            <a:rPr lang="fr-FR" dirty="0" smtClean="0"/>
            <a:t> :</a:t>
          </a:r>
          <a:endParaRPr lang="fr-FR" b="1" dirty="0" smtClean="0"/>
        </a:p>
      </dgm:t>
    </dgm:pt>
    <dgm:pt modelId="{1EC959A1-5310-104A-8B3A-F805C06D3C2F}" type="parTrans" cxnId="{4D95FEC0-4BBA-EA45-9840-6250D89DEDF9}">
      <dgm:prSet/>
      <dgm:spPr/>
      <dgm:t>
        <a:bodyPr/>
        <a:lstStyle/>
        <a:p>
          <a:endParaRPr lang="fr-FR"/>
        </a:p>
      </dgm:t>
    </dgm:pt>
    <dgm:pt modelId="{18A7CEAD-4F92-0940-AC12-AEB462CC6077}" type="sibTrans" cxnId="{4D95FEC0-4BBA-EA45-9840-6250D89DEDF9}">
      <dgm:prSet/>
      <dgm:spPr/>
      <dgm:t>
        <a:bodyPr/>
        <a:lstStyle/>
        <a:p>
          <a:endParaRPr lang="fr-FR"/>
        </a:p>
      </dgm:t>
    </dgm:pt>
    <dgm:pt modelId="{20DF64BA-FBA6-714E-BA42-3BD80CDBDE87}">
      <dgm:prSet/>
      <dgm:spPr/>
      <dgm:t>
        <a:bodyPr/>
        <a:lstStyle/>
        <a:p>
          <a:r>
            <a:rPr lang="en-CA" dirty="0" err="1" smtClean="0"/>
            <a:t>Explicitation</a:t>
          </a:r>
          <a:r>
            <a:rPr lang="en-CA" dirty="0" smtClean="0"/>
            <a:t> plus </a:t>
          </a:r>
          <a:r>
            <a:rPr lang="en-CA" dirty="0" err="1" smtClean="0"/>
            <a:t>détaillée</a:t>
          </a:r>
          <a:r>
            <a:rPr lang="en-CA" dirty="0" smtClean="0"/>
            <a:t> des </a:t>
          </a:r>
          <a:r>
            <a:rPr lang="en-CA" dirty="0" err="1" smtClean="0"/>
            <a:t>consignes</a:t>
          </a:r>
          <a:r>
            <a:rPr lang="en-CA" dirty="0" smtClean="0"/>
            <a:t> pour </a:t>
          </a:r>
          <a:r>
            <a:rPr lang="en-CA" dirty="0" err="1" smtClean="0"/>
            <a:t>toutes</a:t>
          </a:r>
          <a:r>
            <a:rPr lang="en-CA" dirty="0" smtClean="0"/>
            <a:t> les </a:t>
          </a:r>
          <a:r>
            <a:rPr lang="en-CA" dirty="0" err="1" smtClean="0"/>
            <a:t>activités</a:t>
          </a:r>
          <a:r>
            <a:rPr lang="en-CA" dirty="0" smtClean="0"/>
            <a:t> en </a:t>
          </a:r>
          <a:r>
            <a:rPr lang="en-CA" dirty="0" err="1" smtClean="0"/>
            <a:t>équipe</a:t>
          </a:r>
          <a:endParaRPr lang="fr-FR" dirty="0"/>
        </a:p>
      </dgm:t>
    </dgm:pt>
    <dgm:pt modelId="{B9240341-3887-6B48-9A9C-6A78DAEEE697}" type="parTrans" cxnId="{ADF9B8AC-AAF6-3647-93F4-5E5FAE193C41}">
      <dgm:prSet/>
      <dgm:spPr/>
      <dgm:t>
        <a:bodyPr/>
        <a:lstStyle/>
        <a:p>
          <a:endParaRPr lang="fr-FR"/>
        </a:p>
      </dgm:t>
    </dgm:pt>
    <dgm:pt modelId="{3CFF6A41-5C33-AA48-9C52-249FFCCA4E3A}" type="sibTrans" cxnId="{ADF9B8AC-AAF6-3647-93F4-5E5FAE193C41}">
      <dgm:prSet/>
      <dgm:spPr/>
      <dgm:t>
        <a:bodyPr/>
        <a:lstStyle/>
        <a:p>
          <a:endParaRPr lang="fr-FR"/>
        </a:p>
      </dgm:t>
    </dgm:pt>
    <dgm:pt modelId="{645379D4-144D-7A46-BAF0-4969C8D82E26}">
      <dgm:prSet/>
      <dgm:spPr/>
      <dgm:t>
        <a:bodyPr/>
        <a:lstStyle/>
        <a:p>
          <a:r>
            <a:rPr lang="fr-FR" dirty="0" smtClean="0"/>
            <a:t>Les consignes devraient être déposées sur </a:t>
          </a:r>
          <a:r>
            <a:rPr lang="fr-FR" dirty="0" err="1" smtClean="0"/>
            <a:t>StudiUM</a:t>
          </a:r>
          <a:r>
            <a:rPr lang="fr-FR" dirty="0" smtClean="0"/>
            <a:t> avant la séance</a:t>
          </a:r>
          <a:endParaRPr lang="fr-FR" dirty="0"/>
        </a:p>
      </dgm:t>
    </dgm:pt>
    <dgm:pt modelId="{C5B1668B-6029-E247-A49B-2547EB9346CD}" type="parTrans" cxnId="{6BA32A7B-94EC-E746-A077-EE46B0D599E1}">
      <dgm:prSet/>
      <dgm:spPr/>
      <dgm:t>
        <a:bodyPr/>
        <a:lstStyle/>
        <a:p>
          <a:endParaRPr lang="fr-FR"/>
        </a:p>
      </dgm:t>
    </dgm:pt>
    <dgm:pt modelId="{FC937DF4-D638-CE41-98C3-B5BB635A6875}" type="sibTrans" cxnId="{6BA32A7B-94EC-E746-A077-EE46B0D599E1}">
      <dgm:prSet/>
      <dgm:spPr/>
      <dgm:t>
        <a:bodyPr/>
        <a:lstStyle/>
        <a:p>
          <a:endParaRPr lang="fr-FR"/>
        </a:p>
      </dgm:t>
    </dgm:pt>
    <dgm:pt modelId="{AB8B05AB-B2C3-5344-8399-067ED73E4A28}">
      <dgm:prSet/>
      <dgm:spPr/>
      <dgm:t>
        <a:bodyPr/>
        <a:lstStyle/>
        <a:p>
          <a:r>
            <a:rPr lang="en-CA" dirty="0" smtClean="0"/>
            <a:t>Les </a:t>
          </a:r>
          <a:r>
            <a:rPr lang="en-CA" dirty="0" err="1" smtClean="0"/>
            <a:t>consignes</a:t>
          </a:r>
          <a:r>
            <a:rPr lang="en-CA" dirty="0" smtClean="0"/>
            <a:t> </a:t>
          </a:r>
          <a:r>
            <a:rPr lang="en-CA" dirty="0" err="1" smtClean="0"/>
            <a:t>devraient</a:t>
          </a:r>
          <a:r>
            <a:rPr lang="en-CA" dirty="0" smtClean="0"/>
            <a:t> </a:t>
          </a:r>
          <a:r>
            <a:rPr lang="en-CA" dirty="0" err="1" smtClean="0"/>
            <a:t>être</a:t>
          </a:r>
          <a:r>
            <a:rPr lang="en-CA" dirty="0" smtClean="0"/>
            <a:t> </a:t>
          </a:r>
          <a:r>
            <a:rPr lang="en-CA" dirty="0" err="1" smtClean="0"/>
            <a:t>rédigées</a:t>
          </a:r>
          <a:r>
            <a:rPr lang="en-CA" dirty="0" smtClean="0"/>
            <a:t> </a:t>
          </a:r>
          <a:endParaRPr lang="fr-FR" dirty="0"/>
        </a:p>
      </dgm:t>
    </dgm:pt>
    <dgm:pt modelId="{A0921159-7490-5147-A58D-AD986CEA08B5}" type="parTrans" cxnId="{5B04DE10-979E-8E4B-8052-512066DC6A0D}">
      <dgm:prSet/>
      <dgm:spPr/>
      <dgm:t>
        <a:bodyPr/>
        <a:lstStyle/>
        <a:p>
          <a:endParaRPr lang="fr-FR"/>
        </a:p>
      </dgm:t>
    </dgm:pt>
    <dgm:pt modelId="{10A0F174-9B48-374B-B240-B6F1BC4519C8}" type="sibTrans" cxnId="{5B04DE10-979E-8E4B-8052-512066DC6A0D}">
      <dgm:prSet/>
      <dgm:spPr/>
      <dgm:t>
        <a:bodyPr/>
        <a:lstStyle/>
        <a:p>
          <a:endParaRPr lang="fr-FR"/>
        </a:p>
      </dgm:t>
    </dgm:pt>
    <dgm:pt modelId="{D4DFBA51-F5C1-B840-BF5F-15EE1CBE22D5}" type="pres">
      <dgm:prSet presAssocID="{1DC40D5F-0BB1-8548-AE87-4994A2564A9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DF46840F-0D07-3442-8F0C-9FDD3719961D}" type="pres">
      <dgm:prSet presAssocID="{70D57849-9C9D-9146-963E-08A352B5C0F9}" presName="root" presStyleCnt="0">
        <dgm:presLayoutVars>
          <dgm:chMax/>
          <dgm:chPref/>
        </dgm:presLayoutVars>
      </dgm:prSet>
      <dgm:spPr/>
    </dgm:pt>
    <dgm:pt modelId="{BA1F3808-A0E3-EA44-9D54-5A3BCFF30E7B}" type="pres">
      <dgm:prSet presAssocID="{70D57849-9C9D-9146-963E-08A352B5C0F9}" presName="rootComposite" presStyleCnt="0">
        <dgm:presLayoutVars/>
      </dgm:prSet>
      <dgm:spPr/>
    </dgm:pt>
    <dgm:pt modelId="{A71D9731-96DE-574F-A9DB-99524D2F96E4}" type="pres">
      <dgm:prSet presAssocID="{70D57849-9C9D-9146-963E-08A352B5C0F9}" presName="ParentAccent" presStyleLbl="alignNode1" presStyleIdx="0" presStyleCnt="2"/>
      <dgm:spPr/>
    </dgm:pt>
    <dgm:pt modelId="{CD7C2FBA-4AF0-7247-9DCE-BA8816D44763}" type="pres">
      <dgm:prSet presAssocID="{70D57849-9C9D-9146-963E-08A352B5C0F9}" presName="ParentSmallAccent" presStyleLbl="fgAcc1" presStyleIdx="0" presStyleCnt="2"/>
      <dgm:spPr/>
    </dgm:pt>
    <dgm:pt modelId="{748A00E7-8A9B-0848-9327-0D92D29ED1F3}" type="pres">
      <dgm:prSet presAssocID="{70D57849-9C9D-9146-963E-08A352B5C0F9}" presName="Parent" presStyleLbl="revTx" presStyleIdx="0" presStyleCnt="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B58013-1736-6240-9B01-CE18C9D66230}" type="pres">
      <dgm:prSet presAssocID="{70D57849-9C9D-9146-963E-08A352B5C0F9}" presName="childShape" presStyleCnt="0">
        <dgm:presLayoutVars>
          <dgm:chMax val="0"/>
          <dgm:chPref val="0"/>
        </dgm:presLayoutVars>
      </dgm:prSet>
      <dgm:spPr/>
    </dgm:pt>
    <dgm:pt modelId="{6E971E83-9473-1240-920C-AB50887F8D2B}" type="pres">
      <dgm:prSet presAssocID="{1D68DBCE-57A4-9440-9E12-127DE0194633}" presName="root" presStyleCnt="0">
        <dgm:presLayoutVars>
          <dgm:chMax/>
          <dgm:chPref/>
        </dgm:presLayoutVars>
      </dgm:prSet>
      <dgm:spPr/>
    </dgm:pt>
    <dgm:pt modelId="{42BD27D9-C082-1A49-BC57-0E4F1741DAB1}" type="pres">
      <dgm:prSet presAssocID="{1D68DBCE-57A4-9440-9E12-127DE0194633}" presName="rootComposite" presStyleCnt="0">
        <dgm:presLayoutVars/>
      </dgm:prSet>
      <dgm:spPr/>
    </dgm:pt>
    <dgm:pt modelId="{DF8139DD-B3A8-0B4B-A11A-27D57884BC1F}" type="pres">
      <dgm:prSet presAssocID="{1D68DBCE-57A4-9440-9E12-127DE0194633}" presName="ParentAccent" presStyleLbl="alignNode1" presStyleIdx="1" presStyleCnt="2"/>
      <dgm:spPr/>
    </dgm:pt>
    <dgm:pt modelId="{E9306807-C7E6-B645-A348-33B87633FEC1}" type="pres">
      <dgm:prSet presAssocID="{1D68DBCE-57A4-9440-9E12-127DE0194633}" presName="ParentSmallAccent" presStyleLbl="fgAcc1" presStyleIdx="1" presStyleCnt="2"/>
      <dgm:spPr/>
    </dgm:pt>
    <dgm:pt modelId="{BBE5F3ED-04E0-FE4C-B763-6B434ED3FDAF}" type="pres">
      <dgm:prSet presAssocID="{1D68DBCE-57A4-9440-9E12-127DE0194633}" presName="Parent" presStyleLbl="revTx" presStyleIdx="1" presStyleCnt="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6DABBD-DFDF-DE44-A318-F5FDF8E4BE4A}" type="pres">
      <dgm:prSet presAssocID="{1D68DBCE-57A4-9440-9E12-127DE0194633}" presName="childShape" presStyleCnt="0">
        <dgm:presLayoutVars>
          <dgm:chMax val="0"/>
          <dgm:chPref val="0"/>
        </dgm:presLayoutVars>
      </dgm:prSet>
      <dgm:spPr/>
    </dgm:pt>
    <dgm:pt modelId="{FB2503FF-6DFF-FC4E-B8A1-3FA28B6ED660}" type="pres">
      <dgm:prSet presAssocID="{20DF64BA-FBA6-714E-BA42-3BD80CDBDE87}" presName="childComposite" presStyleCnt="0">
        <dgm:presLayoutVars>
          <dgm:chMax val="0"/>
          <dgm:chPref val="0"/>
        </dgm:presLayoutVars>
      </dgm:prSet>
      <dgm:spPr/>
    </dgm:pt>
    <dgm:pt modelId="{785D36A7-3C42-E244-A927-19F5D2730330}" type="pres">
      <dgm:prSet presAssocID="{20DF64BA-FBA6-714E-BA42-3BD80CDBDE87}" presName="ChildAccent" presStyleLbl="solidFgAcc1" presStyleIdx="0" presStyleCnt="3"/>
      <dgm:spPr/>
    </dgm:pt>
    <dgm:pt modelId="{E98CDF76-04C9-B542-A294-7EF175454642}" type="pres">
      <dgm:prSet presAssocID="{20DF64BA-FBA6-714E-BA42-3BD80CDBDE87}" presName="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BBDD56-EF4F-2246-B5FC-CBA0932EC786}" type="pres">
      <dgm:prSet presAssocID="{AB8B05AB-B2C3-5344-8399-067ED73E4A28}" presName="childComposite" presStyleCnt="0">
        <dgm:presLayoutVars>
          <dgm:chMax val="0"/>
          <dgm:chPref val="0"/>
        </dgm:presLayoutVars>
      </dgm:prSet>
      <dgm:spPr/>
    </dgm:pt>
    <dgm:pt modelId="{114F71D4-6C41-CD42-A33A-F52A824F2A52}" type="pres">
      <dgm:prSet presAssocID="{AB8B05AB-B2C3-5344-8399-067ED73E4A28}" presName="ChildAccent" presStyleLbl="solidFgAcc1" presStyleIdx="1" presStyleCnt="3"/>
      <dgm:spPr/>
    </dgm:pt>
    <dgm:pt modelId="{C08B866C-7E44-5A44-BDA3-E320BDEEF8DF}" type="pres">
      <dgm:prSet presAssocID="{AB8B05AB-B2C3-5344-8399-067ED73E4A28}" presName="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F3E8EB-FD69-9E43-8C5D-A4E467F78B8A}" type="pres">
      <dgm:prSet presAssocID="{645379D4-144D-7A46-BAF0-4969C8D82E26}" presName="childComposite" presStyleCnt="0">
        <dgm:presLayoutVars>
          <dgm:chMax val="0"/>
          <dgm:chPref val="0"/>
        </dgm:presLayoutVars>
      </dgm:prSet>
      <dgm:spPr/>
    </dgm:pt>
    <dgm:pt modelId="{73EA5DC1-CC9F-A446-8973-542DECBF3EAB}" type="pres">
      <dgm:prSet presAssocID="{645379D4-144D-7A46-BAF0-4969C8D82E26}" presName="ChildAccent" presStyleLbl="solidFgAcc1" presStyleIdx="2" presStyleCnt="3"/>
      <dgm:spPr/>
    </dgm:pt>
    <dgm:pt modelId="{71C67D26-E2D6-2C4B-97AD-70586E8FE831}" type="pres">
      <dgm:prSet presAssocID="{645379D4-144D-7A46-BAF0-4969C8D82E26}" presName="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8522E50-611F-CD48-B7DA-E4D6DA18C516}" type="presOf" srcId="{1D68DBCE-57A4-9440-9E12-127DE0194633}" destId="{BBE5F3ED-04E0-FE4C-B763-6B434ED3FDAF}" srcOrd="0" destOrd="0" presId="urn:microsoft.com/office/officeart/2008/layout/SquareAccentList"/>
    <dgm:cxn modelId="{96A89CF2-9C1F-664B-B308-B5A07B2987C8}" type="presOf" srcId="{1DC40D5F-0BB1-8548-AE87-4994A2564A9E}" destId="{D4DFBA51-F5C1-B840-BF5F-15EE1CBE22D5}" srcOrd="0" destOrd="0" presId="urn:microsoft.com/office/officeart/2008/layout/SquareAccentList"/>
    <dgm:cxn modelId="{A3C5A4A2-B7ED-D346-A184-5AF6FA800700}" type="presOf" srcId="{70D57849-9C9D-9146-963E-08A352B5C0F9}" destId="{748A00E7-8A9B-0848-9327-0D92D29ED1F3}" srcOrd="0" destOrd="0" presId="urn:microsoft.com/office/officeart/2008/layout/SquareAccentList"/>
    <dgm:cxn modelId="{6BA32A7B-94EC-E746-A077-EE46B0D599E1}" srcId="{1D68DBCE-57A4-9440-9E12-127DE0194633}" destId="{645379D4-144D-7A46-BAF0-4969C8D82E26}" srcOrd="2" destOrd="0" parTransId="{C5B1668B-6029-E247-A49B-2547EB9346CD}" sibTransId="{FC937DF4-D638-CE41-98C3-B5BB635A6875}"/>
    <dgm:cxn modelId="{4D95FEC0-4BBA-EA45-9840-6250D89DEDF9}" srcId="{1DC40D5F-0BB1-8548-AE87-4994A2564A9E}" destId="{1D68DBCE-57A4-9440-9E12-127DE0194633}" srcOrd="1" destOrd="0" parTransId="{1EC959A1-5310-104A-8B3A-F805C06D3C2F}" sibTransId="{18A7CEAD-4F92-0940-AC12-AEB462CC6077}"/>
    <dgm:cxn modelId="{99C69230-8C5B-1C4A-9761-64161727CBDF}" type="presOf" srcId="{645379D4-144D-7A46-BAF0-4969C8D82E26}" destId="{71C67D26-E2D6-2C4B-97AD-70586E8FE831}" srcOrd="0" destOrd="0" presId="urn:microsoft.com/office/officeart/2008/layout/SquareAccentList"/>
    <dgm:cxn modelId="{ADF9B8AC-AAF6-3647-93F4-5E5FAE193C41}" srcId="{1D68DBCE-57A4-9440-9E12-127DE0194633}" destId="{20DF64BA-FBA6-714E-BA42-3BD80CDBDE87}" srcOrd="0" destOrd="0" parTransId="{B9240341-3887-6B48-9A9C-6A78DAEEE697}" sibTransId="{3CFF6A41-5C33-AA48-9C52-249FFCCA4E3A}"/>
    <dgm:cxn modelId="{5B04DE10-979E-8E4B-8052-512066DC6A0D}" srcId="{1D68DBCE-57A4-9440-9E12-127DE0194633}" destId="{AB8B05AB-B2C3-5344-8399-067ED73E4A28}" srcOrd="1" destOrd="0" parTransId="{A0921159-7490-5147-A58D-AD986CEA08B5}" sibTransId="{10A0F174-9B48-374B-B240-B6F1BC4519C8}"/>
    <dgm:cxn modelId="{5489F451-AAD4-BE4B-B6A1-4F1F6DC984A4}" type="presOf" srcId="{AB8B05AB-B2C3-5344-8399-067ED73E4A28}" destId="{C08B866C-7E44-5A44-BDA3-E320BDEEF8DF}" srcOrd="0" destOrd="0" presId="urn:microsoft.com/office/officeart/2008/layout/SquareAccentList"/>
    <dgm:cxn modelId="{B690F6C8-EC82-3F44-AC1C-9E5FEA4F7C46}" type="presOf" srcId="{20DF64BA-FBA6-714E-BA42-3BD80CDBDE87}" destId="{E98CDF76-04C9-B542-A294-7EF175454642}" srcOrd="0" destOrd="0" presId="urn:microsoft.com/office/officeart/2008/layout/SquareAccentList"/>
    <dgm:cxn modelId="{A059FA54-D75D-E040-B5F3-27E25D44C1A3}" srcId="{1DC40D5F-0BB1-8548-AE87-4994A2564A9E}" destId="{70D57849-9C9D-9146-963E-08A352B5C0F9}" srcOrd="0" destOrd="0" parTransId="{0FE4D453-1EA6-5B42-AF76-954D080C13B0}" sibTransId="{0B62C6FC-C9AC-2A4C-A955-9A33CBC9170E}"/>
    <dgm:cxn modelId="{2FBC6217-CB03-E644-871C-8319AFEB6FCA}" type="presParOf" srcId="{D4DFBA51-F5C1-B840-BF5F-15EE1CBE22D5}" destId="{DF46840F-0D07-3442-8F0C-9FDD3719961D}" srcOrd="0" destOrd="0" presId="urn:microsoft.com/office/officeart/2008/layout/SquareAccentList"/>
    <dgm:cxn modelId="{411098A6-A230-7A46-ADE1-56F025ABB015}" type="presParOf" srcId="{DF46840F-0D07-3442-8F0C-9FDD3719961D}" destId="{BA1F3808-A0E3-EA44-9D54-5A3BCFF30E7B}" srcOrd="0" destOrd="0" presId="urn:microsoft.com/office/officeart/2008/layout/SquareAccentList"/>
    <dgm:cxn modelId="{A28617EC-B9E8-CE43-A5B1-BD35C0509074}" type="presParOf" srcId="{BA1F3808-A0E3-EA44-9D54-5A3BCFF30E7B}" destId="{A71D9731-96DE-574F-A9DB-99524D2F96E4}" srcOrd="0" destOrd="0" presId="urn:microsoft.com/office/officeart/2008/layout/SquareAccentList"/>
    <dgm:cxn modelId="{47C64507-CE5F-C443-946C-3787DEDFE0D6}" type="presParOf" srcId="{BA1F3808-A0E3-EA44-9D54-5A3BCFF30E7B}" destId="{CD7C2FBA-4AF0-7247-9DCE-BA8816D44763}" srcOrd="1" destOrd="0" presId="urn:microsoft.com/office/officeart/2008/layout/SquareAccentList"/>
    <dgm:cxn modelId="{BB43971F-B335-BE43-BD01-CE0ACD658744}" type="presParOf" srcId="{BA1F3808-A0E3-EA44-9D54-5A3BCFF30E7B}" destId="{748A00E7-8A9B-0848-9327-0D92D29ED1F3}" srcOrd="2" destOrd="0" presId="urn:microsoft.com/office/officeart/2008/layout/SquareAccentList"/>
    <dgm:cxn modelId="{8798390E-4571-B441-9291-4B578830C976}" type="presParOf" srcId="{DF46840F-0D07-3442-8F0C-9FDD3719961D}" destId="{8AB58013-1736-6240-9B01-CE18C9D66230}" srcOrd="1" destOrd="0" presId="urn:microsoft.com/office/officeart/2008/layout/SquareAccentList"/>
    <dgm:cxn modelId="{DFB909C1-D0FB-DE4D-85F7-FDEEE4DEA0DD}" type="presParOf" srcId="{D4DFBA51-F5C1-B840-BF5F-15EE1CBE22D5}" destId="{6E971E83-9473-1240-920C-AB50887F8D2B}" srcOrd="1" destOrd="0" presId="urn:microsoft.com/office/officeart/2008/layout/SquareAccentList"/>
    <dgm:cxn modelId="{644083F4-B95D-3E45-993D-20DDA1BB609A}" type="presParOf" srcId="{6E971E83-9473-1240-920C-AB50887F8D2B}" destId="{42BD27D9-C082-1A49-BC57-0E4F1741DAB1}" srcOrd="0" destOrd="0" presId="urn:microsoft.com/office/officeart/2008/layout/SquareAccentList"/>
    <dgm:cxn modelId="{7645BA1F-EC5A-A341-B6EF-61030B9BA03B}" type="presParOf" srcId="{42BD27D9-C082-1A49-BC57-0E4F1741DAB1}" destId="{DF8139DD-B3A8-0B4B-A11A-27D57884BC1F}" srcOrd="0" destOrd="0" presId="urn:microsoft.com/office/officeart/2008/layout/SquareAccentList"/>
    <dgm:cxn modelId="{1056C255-08C7-1B49-AB63-7BDB5013C3D4}" type="presParOf" srcId="{42BD27D9-C082-1A49-BC57-0E4F1741DAB1}" destId="{E9306807-C7E6-B645-A348-33B87633FEC1}" srcOrd="1" destOrd="0" presId="urn:microsoft.com/office/officeart/2008/layout/SquareAccentList"/>
    <dgm:cxn modelId="{02702801-C5EB-B840-B106-EE52327BCA13}" type="presParOf" srcId="{42BD27D9-C082-1A49-BC57-0E4F1741DAB1}" destId="{BBE5F3ED-04E0-FE4C-B763-6B434ED3FDAF}" srcOrd="2" destOrd="0" presId="urn:microsoft.com/office/officeart/2008/layout/SquareAccentList"/>
    <dgm:cxn modelId="{8CC4B50F-5757-514D-AB3C-7A165A8DF4BD}" type="presParOf" srcId="{6E971E83-9473-1240-920C-AB50887F8D2B}" destId="{C66DABBD-DFDF-DE44-A318-F5FDF8E4BE4A}" srcOrd="1" destOrd="0" presId="urn:microsoft.com/office/officeart/2008/layout/SquareAccentList"/>
    <dgm:cxn modelId="{9E7C81E5-20D8-A84A-A987-C555CB58CD8B}" type="presParOf" srcId="{C66DABBD-DFDF-DE44-A318-F5FDF8E4BE4A}" destId="{FB2503FF-6DFF-FC4E-B8A1-3FA28B6ED660}" srcOrd="0" destOrd="0" presId="urn:microsoft.com/office/officeart/2008/layout/SquareAccentList"/>
    <dgm:cxn modelId="{1D466FAF-7891-2546-8F25-7272739F1534}" type="presParOf" srcId="{FB2503FF-6DFF-FC4E-B8A1-3FA28B6ED660}" destId="{785D36A7-3C42-E244-A927-19F5D2730330}" srcOrd="0" destOrd="0" presId="urn:microsoft.com/office/officeart/2008/layout/SquareAccentList"/>
    <dgm:cxn modelId="{B0B31B8F-B546-114A-9055-434782DCA6A0}" type="presParOf" srcId="{FB2503FF-6DFF-FC4E-B8A1-3FA28B6ED660}" destId="{E98CDF76-04C9-B542-A294-7EF175454642}" srcOrd="1" destOrd="0" presId="urn:microsoft.com/office/officeart/2008/layout/SquareAccentList"/>
    <dgm:cxn modelId="{74F3804B-7704-D94B-A3BB-ACF0C28D8141}" type="presParOf" srcId="{C66DABBD-DFDF-DE44-A318-F5FDF8E4BE4A}" destId="{49BBDD56-EF4F-2246-B5FC-CBA0932EC786}" srcOrd="1" destOrd="0" presId="urn:microsoft.com/office/officeart/2008/layout/SquareAccentList"/>
    <dgm:cxn modelId="{A3AD6502-EADD-1E4A-A77D-075A840E1DD0}" type="presParOf" srcId="{49BBDD56-EF4F-2246-B5FC-CBA0932EC786}" destId="{114F71D4-6C41-CD42-A33A-F52A824F2A52}" srcOrd="0" destOrd="0" presId="urn:microsoft.com/office/officeart/2008/layout/SquareAccentList"/>
    <dgm:cxn modelId="{B07A3C25-6CAC-CC4B-A925-773111D8D5F7}" type="presParOf" srcId="{49BBDD56-EF4F-2246-B5FC-CBA0932EC786}" destId="{C08B866C-7E44-5A44-BDA3-E320BDEEF8DF}" srcOrd="1" destOrd="0" presId="urn:microsoft.com/office/officeart/2008/layout/SquareAccentList"/>
    <dgm:cxn modelId="{BF0CD372-5010-1D44-AF63-ABCF410803C1}" type="presParOf" srcId="{C66DABBD-DFDF-DE44-A318-F5FDF8E4BE4A}" destId="{78F3E8EB-FD69-9E43-8C5D-A4E467F78B8A}" srcOrd="2" destOrd="0" presId="urn:microsoft.com/office/officeart/2008/layout/SquareAccentList"/>
    <dgm:cxn modelId="{E44A48C8-AC30-0445-A56A-DD4D04903A50}" type="presParOf" srcId="{78F3E8EB-FD69-9E43-8C5D-A4E467F78B8A}" destId="{73EA5DC1-CC9F-A446-8973-542DECBF3EAB}" srcOrd="0" destOrd="0" presId="urn:microsoft.com/office/officeart/2008/layout/SquareAccentList"/>
    <dgm:cxn modelId="{C9C61AEA-945C-1849-A887-3AF3F7B26E14}" type="presParOf" srcId="{78F3E8EB-FD69-9E43-8C5D-A4E467F78B8A}" destId="{71C67D26-E2D6-2C4B-97AD-70586E8FE83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C40D5F-0BB1-8548-AE87-4994A2564A9E}" type="doc">
      <dgm:prSet loTypeId="urn:microsoft.com/office/officeart/2005/8/layout/hierarchy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0D57849-9C9D-9146-963E-08A352B5C0F9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fr-FR" b="1" dirty="0" smtClean="0">
              <a:solidFill>
                <a:srgbClr val="000000"/>
              </a:solidFill>
            </a:rPr>
            <a:t>Problématique de compréhension</a:t>
          </a:r>
          <a:br>
            <a:rPr lang="fr-FR" b="1" dirty="0" smtClean="0">
              <a:solidFill>
                <a:srgbClr val="000000"/>
              </a:solidFill>
            </a:rPr>
          </a:br>
          <a:r>
            <a:rPr lang="fr-FR" dirty="0" smtClean="0">
              <a:solidFill>
                <a:srgbClr val="000000"/>
              </a:solidFill>
            </a:rPr>
            <a:t>  </a:t>
          </a:r>
          <a:r>
            <a:rPr lang="fr-FR" dirty="0" err="1" smtClean="0">
              <a:solidFill>
                <a:srgbClr val="000000"/>
              </a:solidFill>
            </a:rPr>
            <a:t>dûe</a:t>
          </a:r>
          <a:r>
            <a:rPr lang="fr-FR" dirty="0" smtClean="0">
              <a:solidFill>
                <a:srgbClr val="000000"/>
              </a:solidFill>
            </a:rPr>
            <a:t> au manque de maitrise de la langue française</a:t>
          </a:r>
          <a:endParaRPr lang="fr-FR" dirty="0">
            <a:solidFill>
              <a:srgbClr val="000000"/>
            </a:solidFill>
          </a:endParaRPr>
        </a:p>
      </dgm:t>
    </dgm:pt>
    <dgm:pt modelId="{0FE4D453-1EA6-5B42-AF76-954D080C13B0}" type="parTrans" cxnId="{A059FA54-D75D-E040-B5F3-27E25D44C1A3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0B62C6FC-C9AC-2A4C-A955-9A33CBC9170E}" type="sibTrans" cxnId="{A059FA54-D75D-E040-B5F3-27E25D44C1A3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06867478-14EA-8641-8550-3E87D1490948}">
      <dgm:prSet/>
      <dgm:spPr/>
      <dgm:t>
        <a:bodyPr/>
        <a:lstStyle/>
        <a:p>
          <a:pPr rtl="0"/>
          <a:r>
            <a:rPr lang="fr-FR" smtClean="0">
              <a:solidFill>
                <a:srgbClr val="000000"/>
              </a:solidFill>
            </a:rPr>
            <a:t>Offrir plusieurs moyens de REPRÉSENTATION</a:t>
          </a:r>
        </a:p>
        <a:p>
          <a:pPr rtl="0"/>
          <a:r>
            <a:rPr lang="fr-FR" smtClean="0">
              <a:solidFill>
                <a:srgbClr val="000000"/>
              </a:solidFill>
            </a:rPr>
            <a:t>Offrir diverses possibilités sur le plan de la compréhension</a:t>
          </a:r>
          <a:endParaRPr lang="fr-FR" dirty="0">
            <a:solidFill>
              <a:srgbClr val="000000"/>
            </a:solidFill>
          </a:endParaRPr>
        </a:p>
      </dgm:t>
    </dgm:pt>
    <dgm:pt modelId="{5FB8303B-0BB1-6D4B-A829-C5883292F3D9}" type="parTrans" cxnId="{4A2E4F64-E32D-1B4A-BDA6-D2777D2A84A4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1214C66C-0D7C-A44A-9286-C93128694764}" type="sibTrans" cxnId="{4A2E4F64-E32D-1B4A-BDA6-D2777D2A84A4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04DF3B40-A7E4-8049-B1C3-15BABDC779A2}">
      <dgm:prSet/>
      <dgm:spPr/>
      <dgm:t>
        <a:bodyPr/>
        <a:lstStyle/>
        <a:p>
          <a:pPr rtl="0"/>
          <a:r>
            <a:rPr lang="fr-FR" smtClean="0">
              <a:solidFill>
                <a:srgbClr val="000000"/>
              </a:solidFill>
            </a:rPr>
            <a:t>3-3 Guider le traitement,</a:t>
          </a:r>
          <a:br>
            <a:rPr lang="fr-FR" smtClean="0">
              <a:solidFill>
                <a:srgbClr val="000000"/>
              </a:solidFill>
            </a:rPr>
          </a:br>
          <a:r>
            <a:rPr lang="fr-FR" smtClean="0">
              <a:solidFill>
                <a:srgbClr val="000000"/>
              </a:solidFill>
            </a:rPr>
            <a:t> la visualisation et</a:t>
          </a:r>
          <a:br>
            <a:rPr lang="fr-FR" smtClean="0">
              <a:solidFill>
                <a:srgbClr val="000000"/>
              </a:solidFill>
            </a:rPr>
          </a:br>
          <a:r>
            <a:rPr lang="fr-FR" smtClean="0">
              <a:solidFill>
                <a:srgbClr val="000000"/>
              </a:solidFill>
            </a:rPr>
            <a:t> la manipulation de l’information</a:t>
          </a:r>
          <a:endParaRPr lang="fr-FR" dirty="0">
            <a:solidFill>
              <a:srgbClr val="000000"/>
            </a:solidFill>
          </a:endParaRPr>
        </a:p>
      </dgm:t>
    </dgm:pt>
    <dgm:pt modelId="{AFDD1336-E9DC-B34B-8743-3440B7D58EBC}" type="parTrans" cxnId="{C04BFDF5-4C88-D245-9EB4-676F34EC9ADC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2D8CF608-717D-E241-BC74-A51ED24AFD7C}" type="sibTrans" cxnId="{C04BFDF5-4C88-D245-9EB4-676F34EC9ADC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EC71975A-C61B-7F40-9B16-77058780BD98}">
      <dgm:prSet/>
      <dgm:spPr/>
      <dgm:t>
        <a:bodyPr/>
        <a:lstStyle/>
        <a:p>
          <a:pPr rtl="0"/>
          <a:r>
            <a:rPr lang="fr-FR" smtClean="0">
              <a:solidFill>
                <a:srgbClr val="000000"/>
              </a:solidFill>
            </a:rPr>
            <a:t>Offrir plusieurs moyens de REPRÉSENTATION</a:t>
          </a:r>
          <a:br>
            <a:rPr lang="fr-FR" smtClean="0">
              <a:solidFill>
                <a:srgbClr val="000000"/>
              </a:solidFill>
            </a:rPr>
          </a:br>
          <a:r>
            <a:rPr lang="fr-FR" smtClean="0">
              <a:solidFill>
                <a:srgbClr val="000000"/>
              </a:solidFill>
            </a:rPr>
            <a:t/>
          </a:r>
          <a:br>
            <a:rPr lang="fr-FR" smtClean="0">
              <a:solidFill>
                <a:srgbClr val="000000"/>
              </a:solidFill>
            </a:rPr>
          </a:br>
          <a:r>
            <a:rPr lang="fr-FR" smtClean="0">
              <a:solidFill>
                <a:srgbClr val="000000"/>
              </a:solidFill>
            </a:rPr>
            <a:t>Offrir diverses possibilités sur les plans de la langue</a:t>
          </a:r>
          <a:endParaRPr lang="fr-FR" dirty="0">
            <a:solidFill>
              <a:srgbClr val="000000"/>
            </a:solidFill>
          </a:endParaRPr>
        </a:p>
      </dgm:t>
    </dgm:pt>
    <dgm:pt modelId="{8EE11C2C-2663-FB45-B7AD-5E75D945071A}" type="parTrans" cxnId="{EC479F71-7054-2340-B579-CF10E2A08927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FA8337B9-30AF-B846-845F-EA0BAD449E40}" type="sibTrans" cxnId="{EC479F71-7054-2340-B579-CF10E2A08927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9CBEF29E-45E4-0D4B-930A-0F59E78EF279}">
      <dgm:prSet/>
      <dgm:spPr/>
      <dgm:t>
        <a:bodyPr/>
        <a:lstStyle/>
        <a:p>
          <a:pPr rtl="0"/>
          <a:r>
            <a:rPr lang="fr-FR" smtClean="0">
              <a:solidFill>
                <a:srgbClr val="000000"/>
              </a:solidFill>
            </a:rPr>
            <a:t>2-1 Clarifier le vocabulaire et les symboles</a:t>
          </a:r>
          <a:endParaRPr lang="fr-FR" dirty="0">
            <a:solidFill>
              <a:srgbClr val="000000"/>
            </a:solidFill>
          </a:endParaRPr>
        </a:p>
      </dgm:t>
    </dgm:pt>
    <dgm:pt modelId="{4CA66F80-EF29-0D43-8D99-E7C36070415B}" type="parTrans" cxnId="{7DAEABFC-D072-DF45-BF18-D4A78E039024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85808C26-9D84-6749-85C6-554FC719B049}" type="sibTrans" cxnId="{7DAEABFC-D072-DF45-BF18-D4A78E039024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42DC68FB-C50A-FA43-BF0A-B85DD509E644}">
      <dgm:prSet/>
      <dgm:spPr/>
      <dgm:t>
        <a:bodyPr/>
        <a:lstStyle/>
        <a:p>
          <a:pPr rtl="0"/>
          <a:r>
            <a:rPr lang="fr-FR" smtClean="0">
              <a:solidFill>
                <a:srgbClr val="000000"/>
              </a:solidFill>
            </a:rPr>
            <a:t>2- 2 Clarifier la syntaxe et la structure</a:t>
          </a:r>
          <a:endParaRPr lang="fr-FR" dirty="0">
            <a:solidFill>
              <a:srgbClr val="000000"/>
            </a:solidFill>
          </a:endParaRPr>
        </a:p>
      </dgm:t>
    </dgm:pt>
    <dgm:pt modelId="{F981C94A-E8CD-E940-AF25-86B3580615D8}" type="parTrans" cxnId="{B62A09FE-6D2F-3C4F-9CA9-68CCCEF36C7D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6F414D34-B9EB-4F40-AF35-E4EE1D8CDA89}" type="sibTrans" cxnId="{B62A09FE-6D2F-3C4F-9CA9-68CCCEF36C7D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41515FB5-7016-A045-992A-62D958AA7E26}">
      <dgm:prSet/>
      <dgm:spPr/>
      <dgm:t>
        <a:bodyPr/>
        <a:lstStyle/>
        <a:p>
          <a:pPr rtl="0"/>
          <a:r>
            <a:rPr lang="fr-FR" smtClean="0">
              <a:solidFill>
                <a:srgbClr val="000000"/>
              </a:solidFill>
            </a:rPr>
            <a:t>Offrir plusieurs moyens d’ACTION et d’EXPRESSION</a:t>
          </a:r>
          <a:br>
            <a:rPr lang="fr-FR" smtClean="0">
              <a:solidFill>
                <a:srgbClr val="000000"/>
              </a:solidFill>
            </a:rPr>
          </a:br>
          <a:r>
            <a:rPr lang="fr-FR" smtClean="0">
              <a:solidFill>
                <a:srgbClr val="000000"/>
              </a:solidFill>
            </a:rPr>
            <a:t/>
          </a:r>
          <a:br>
            <a:rPr lang="fr-FR" smtClean="0">
              <a:solidFill>
                <a:srgbClr val="000000"/>
              </a:solidFill>
            </a:rPr>
          </a:br>
          <a:r>
            <a:rPr lang="fr-FR" smtClean="0">
              <a:solidFill>
                <a:srgbClr val="000000"/>
              </a:solidFill>
            </a:rPr>
            <a:t>Offrir diverses possibilités sur le plan de l’action</a:t>
          </a:r>
          <a:endParaRPr lang="fr-FR" dirty="0">
            <a:solidFill>
              <a:srgbClr val="000000"/>
            </a:solidFill>
          </a:endParaRPr>
        </a:p>
      </dgm:t>
    </dgm:pt>
    <dgm:pt modelId="{5A519645-77A8-D74E-A8C2-A196DF950559}" type="parTrans" cxnId="{BDB9E9E0-1DD1-894D-86D4-77CF420282B8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E891143D-C060-154D-958C-3798498F018D}" type="sibTrans" cxnId="{BDB9E9E0-1DD1-894D-86D4-77CF420282B8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D9505B95-F60F-B148-9FAF-D9614F1B657F}">
      <dgm:prSet/>
      <dgm:spPr/>
      <dgm:t>
        <a:bodyPr/>
        <a:lstStyle/>
        <a:p>
          <a:pPr rtl="0"/>
          <a:r>
            <a:rPr lang="fr-FR" smtClean="0">
              <a:solidFill>
                <a:srgbClr val="000000"/>
              </a:solidFill>
            </a:rPr>
            <a:t>4.2 Optimiser l’accès </a:t>
          </a:r>
          <a:br>
            <a:rPr lang="fr-FR" smtClean="0">
              <a:solidFill>
                <a:srgbClr val="000000"/>
              </a:solidFill>
            </a:rPr>
          </a:br>
          <a:r>
            <a:rPr lang="fr-FR" smtClean="0">
              <a:solidFill>
                <a:srgbClr val="000000"/>
              </a:solidFill>
            </a:rPr>
            <a:t>aux outils et aux technologies de soutien</a:t>
          </a:r>
          <a:endParaRPr lang="fr-FR" dirty="0">
            <a:solidFill>
              <a:srgbClr val="000000"/>
            </a:solidFill>
          </a:endParaRPr>
        </a:p>
      </dgm:t>
    </dgm:pt>
    <dgm:pt modelId="{80F76762-47FA-004D-B6E1-41375B365DBC}" type="parTrans" cxnId="{02D41562-5376-3D44-8242-525A777C9DD1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0815797E-E369-A448-AF14-611E5F183471}" type="sibTrans" cxnId="{02D41562-5376-3D44-8242-525A777C9DD1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5BEBE5FD-9F40-7349-8952-4555D100C9B7}" type="pres">
      <dgm:prSet presAssocID="{1DC40D5F-0BB1-8548-AE87-4994A2564A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D2A635D-AA17-544B-9621-F114BC63D013}" type="pres">
      <dgm:prSet presAssocID="{70D57849-9C9D-9146-963E-08A352B5C0F9}" presName="root1" presStyleCnt="0"/>
      <dgm:spPr/>
      <dgm:t>
        <a:bodyPr/>
        <a:lstStyle/>
        <a:p>
          <a:endParaRPr lang="fr-FR"/>
        </a:p>
      </dgm:t>
    </dgm:pt>
    <dgm:pt modelId="{2FC7A75D-6856-F145-B620-EE4178928D2F}" type="pres">
      <dgm:prSet presAssocID="{70D57849-9C9D-9146-963E-08A352B5C0F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49CD0BD-1130-B141-8200-F94A0E0921D0}" type="pres">
      <dgm:prSet presAssocID="{70D57849-9C9D-9146-963E-08A352B5C0F9}" presName="level2hierChild" presStyleCnt="0"/>
      <dgm:spPr/>
      <dgm:t>
        <a:bodyPr/>
        <a:lstStyle/>
        <a:p>
          <a:endParaRPr lang="fr-FR"/>
        </a:p>
      </dgm:t>
    </dgm:pt>
    <dgm:pt modelId="{C8E60BD6-F1E2-884D-AC14-87A38AC5012B}" type="pres">
      <dgm:prSet presAssocID="{8EE11C2C-2663-FB45-B7AD-5E75D945071A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381FC331-4830-7847-A4B4-F9397E02EF9D}" type="pres">
      <dgm:prSet presAssocID="{8EE11C2C-2663-FB45-B7AD-5E75D945071A}" presName="connTx" presStyleLbl="parChTrans1D2" presStyleIdx="0" presStyleCnt="3"/>
      <dgm:spPr/>
      <dgm:t>
        <a:bodyPr/>
        <a:lstStyle/>
        <a:p>
          <a:endParaRPr lang="fr-FR"/>
        </a:p>
      </dgm:t>
    </dgm:pt>
    <dgm:pt modelId="{CDCC992A-2064-8444-9D49-E3B240E3995B}" type="pres">
      <dgm:prSet presAssocID="{EC71975A-C61B-7F40-9B16-77058780BD98}" presName="root2" presStyleCnt="0"/>
      <dgm:spPr/>
      <dgm:t>
        <a:bodyPr/>
        <a:lstStyle/>
        <a:p>
          <a:endParaRPr lang="fr-FR"/>
        </a:p>
      </dgm:t>
    </dgm:pt>
    <dgm:pt modelId="{44694B21-4FF6-764B-B01F-769EF13E9A08}" type="pres">
      <dgm:prSet presAssocID="{EC71975A-C61B-7F40-9B16-77058780BD9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0374096-D5C3-7349-A049-C6E448B0EF90}" type="pres">
      <dgm:prSet presAssocID="{EC71975A-C61B-7F40-9B16-77058780BD98}" presName="level3hierChild" presStyleCnt="0"/>
      <dgm:spPr/>
      <dgm:t>
        <a:bodyPr/>
        <a:lstStyle/>
        <a:p>
          <a:endParaRPr lang="fr-FR"/>
        </a:p>
      </dgm:t>
    </dgm:pt>
    <dgm:pt modelId="{F14E9820-6667-DC44-A97A-16911BB4D4B8}" type="pres">
      <dgm:prSet presAssocID="{4CA66F80-EF29-0D43-8D99-E7C36070415B}" presName="conn2-1" presStyleLbl="parChTrans1D3" presStyleIdx="0" presStyleCnt="4"/>
      <dgm:spPr/>
      <dgm:t>
        <a:bodyPr/>
        <a:lstStyle/>
        <a:p>
          <a:endParaRPr lang="fr-FR"/>
        </a:p>
      </dgm:t>
    </dgm:pt>
    <dgm:pt modelId="{A7F99187-3327-4D47-9F1E-506A9D742807}" type="pres">
      <dgm:prSet presAssocID="{4CA66F80-EF29-0D43-8D99-E7C36070415B}" presName="connTx" presStyleLbl="parChTrans1D3" presStyleIdx="0" presStyleCnt="4"/>
      <dgm:spPr/>
      <dgm:t>
        <a:bodyPr/>
        <a:lstStyle/>
        <a:p>
          <a:endParaRPr lang="fr-FR"/>
        </a:p>
      </dgm:t>
    </dgm:pt>
    <dgm:pt modelId="{3FC851B5-7772-EE4D-8FBA-637D8E5AE66E}" type="pres">
      <dgm:prSet presAssocID="{9CBEF29E-45E4-0D4B-930A-0F59E78EF279}" presName="root2" presStyleCnt="0"/>
      <dgm:spPr/>
      <dgm:t>
        <a:bodyPr/>
        <a:lstStyle/>
        <a:p>
          <a:endParaRPr lang="fr-FR"/>
        </a:p>
      </dgm:t>
    </dgm:pt>
    <dgm:pt modelId="{4C5746F5-BFCC-6640-990E-A3380E711FDE}" type="pres">
      <dgm:prSet presAssocID="{9CBEF29E-45E4-0D4B-930A-0F59E78EF279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29478D4-9444-1C4C-BE71-38EB7000B63E}" type="pres">
      <dgm:prSet presAssocID="{9CBEF29E-45E4-0D4B-930A-0F59E78EF279}" presName="level3hierChild" presStyleCnt="0"/>
      <dgm:spPr/>
      <dgm:t>
        <a:bodyPr/>
        <a:lstStyle/>
        <a:p>
          <a:endParaRPr lang="fr-FR"/>
        </a:p>
      </dgm:t>
    </dgm:pt>
    <dgm:pt modelId="{5B10E4A1-9BE6-2A47-A199-BDF6DD4534B6}" type="pres">
      <dgm:prSet presAssocID="{F981C94A-E8CD-E940-AF25-86B3580615D8}" presName="conn2-1" presStyleLbl="parChTrans1D3" presStyleIdx="1" presStyleCnt="4"/>
      <dgm:spPr/>
      <dgm:t>
        <a:bodyPr/>
        <a:lstStyle/>
        <a:p>
          <a:endParaRPr lang="fr-FR"/>
        </a:p>
      </dgm:t>
    </dgm:pt>
    <dgm:pt modelId="{2FF669AC-1B09-4E48-BD63-E9E1844B51E3}" type="pres">
      <dgm:prSet presAssocID="{F981C94A-E8CD-E940-AF25-86B3580615D8}" presName="connTx" presStyleLbl="parChTrans1D3" presStyleIdx="1" presStyleCnt="4"/>
      <dgm:spPr/>
      <dgm:t>
        <a:bodyPr/>
        <a:lstStyle/>
        <a:p>
          <a:endParaRPr lang="fr-FR"/>
        </a:p>
      </dgm:t>
    </dgm:pt>
    <dgm:pt modelId="{840D4A9A-5DB7-2E47-967B-12D6395EA03A}" type="pres">
      <dgm:prSet presAssocID="{42DC68FB-C50A-FA43-BF0A-B85DD509E644}" presName="root2" presStyleCnt="0"/>
      <dgm:spPr/>
      <dgm:t>
        <a:bodyPr/>
        <a:lstStyle/>
        <a:p>
          <a:endParaRPr lang="fr-FR"/>
        </a:p>
      </dgm:t>
    </dgm:pt>
    <dgm:pt modelId="{834D148B-D319-8940-8B0E-2BB59DD78F3E}" type="pres">
      <dgm:prSet presAssocID="{42DC68FB-C50A-FA43-BF0A-B85DD509E64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3FAB9A0-D4EC-694D-B581-50A6BFCA7B36}" type="pres">
      <dgm:prSet presAssocID="{42DC68FB-C50A-FA43-BF0A-B85DD509E644}" presName="level3hierChild" presStyleCnt="0"/>
      <dgm:spPr/>
      <dgm:t>
        <a:bodyPr/>
        <a:lstStyle/>
        <a:p>
          <a:endParaRPr lang="fr-FR"/>
        </a:p>
      </dgm:t>
    </dgm:pt>
    <dgm:pt modelId="{63433960-D5CF-894B-9B79-40BF694E4E86}" type="pres">
      <dgm:prSet presAssocID="{5FB8303B-0BB1-6D4B-A829-C5883292F3D9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B11E6F77-93F7-C745-ABE9-B680C59D981F}" type="pres">
      <dgm:prSet presAssocID="{5FB8303B-0BB1-6D4B-A829-C5883292F3D9}" presName="connTx" presStyleLbl="parChTrans1D2" presStyleIdx="1" presStyleCnt="3"/>
      <dgm:spPr/>
      <dgm:t>
        <a:bodyPr/>
        <a:lstStyle/>
        <a:p>
          <a:endParaRPr lang="fr-FR"/>
        </a:p>
      </dgm:t>
    </dgm:pt>
    <dgm:pt modelId="{F0F0C1A2-F7AD-7340-B07F-EACB4F3CFE87}" type="pres">
      <dgm:prSet presAssocID="{06867478-14EA-8641-8550-3E87D1490948}" presName="root2" presStyleCnt="0"/>
      <dgm:spPr/>
      <dgm:t>
        <a:bodyPr/>
        <a:lstStyle/>
        <a:p>
          <a:endParaRPr lang="fr-FR"/>
        </a:p>
      </dgm:t>
    </dgm:pt>
    <dgm:pt modelId="{78F0AF61-1EDC-0644-B748-27CC77A547C0}" type="pres">
      <dgm:prSet presAssocID="{06867478-14EA-8641-8550-3E87D149094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DE7EB1A-EF75-EB44-9682-23280854D809}" type="pres">
      <dgm:prSet presAssocID="{06867478-14EA-8641-8550-3E87D1490948}" presName="level3hierChild" presStyleCnt="0"/>
      <dgm:spPr/>
      <dgm:t>
        <a:bodyPr/>
        <a:lstStyle/>
        <a:p>
          <a:endParaRPr lang="fr-FR"/>
        </a:p>
      </dgm:t>
    </dgm:pt>
    <dgm:pt modelId="{97F67542-A174-604F-A8D1-EFC92C1982AE}" type="pres">
      <dgm:prSet presAssocID="{AFDD1336-E9DC-B34B-8743-3440B7D58EBC}" presName="conn2-1" presStyleLbl="parChTrans1D3" presStyleIdx="2" presStyleCnt="4"/>
      <dgm:spPr/>
      <dgm:t>
        <a:bodyPr/>
        <a:lstStyle/>
        <a:p>
          <a:endParaRPr lang="fr-FR"/>
        </a:p>
      </dgm:t>
    </dgm:pt>
    <dgm:pt modelId="{70F3047F-A93C-3440-9EF3-935372851E0F}" type="pres">
      <dgm:prSet presAssocID="{AFDD1336-E9DC-B34B-8743-3440B7D58EBC}" presName="connTx" presStyleLbl="parChTrans1D3" presStyleIdx="2" presStyleCnt="4"/>
      <dgm:spPr/>
      <dgm:t>
        <a:bodyPr/>
        <a:lstStyle/>
        <a:p>
          <a:endParaRPr lang="fr-FR"/>
        </a:p>
      </dgm:t>
    </dgm:pt>
    <dgm:pt modelId="{DE490561-356A-C047-A5A0-61A86115C131}" type="pres">
      <dgm:prSet presAssocID="{04DF3B40-A7E4-8049-B1C3-15BABDC779A2}" presName="root2" presStyleCnt="0"/>
      <dgm:spPr/>
      <dgm:t>
        <a:bodyPr/>
        <a:lstStyle/>
        <a:p>
          <a:endParaRPr lang="fr-FR"/>
        </a:p>
      </dgm:t>
    </dgm:pt>
    <dgm:pt modelId="{AE0EECAA-6D11-2242-AB98-8D968D873133}" type="pres">
      <dgm:prSet presAssocID="{04DF3B40-A7E4-8049-B1C3-15BABDC779A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904098F-8768-0D4D-B3B8-0B8146866D35}" type="pres">
      <dgm:prSet presAssocID="{04DF3B40-A7E4-8049-B1C3-15BABDC779A2}" presName="level3hierChild" presStyleCnt="0"/>
      <dgm:spPr/>
      <dgm:t>
        <a:bodyPr/>
        <a:lstStyle/>
        <a:p>
          <a:endParaRPr lang="fr-FR"/>
        </a:p>
      </dgm:t>
    </dgm:pt>
    <dgm:pt modelId="{2AFB74C6-AFA4-A746-ACBD-ED10C0C11A70}" type="pres">
      <dgm:prSet presAssocID="{5A519645-77A8-D74E-A8C2-A196DF950559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C8D717EA-F8A4-B44D-B983-E7B2F945912B}" type="pres">
      <dgm:prSet presAssocID="{5A519645-77A8-D74E-A8C2-A196DF950559}" presName="connTx" presStyleLbl="parChTrans1D2" presStyleIdx="2" presStyleCnt="3"/>
      <dgm:spPr/>
      <dgm:t>
        <a:bodyPr/>
        <a:lstStyle/>
        <a:p>
          <a:endParaRPr lang="fr-FR"/>
        </a:p>
      </dgm:t>
    </dgm:pt>
    <dgm:pt modelId="{D1810C58-4326-624D-9E45-A40A6443E400}" type="pres">
      <dgm:prSet presAssocID="{41515FB5-7016-A045-992A-62D958AA7E26}" presName="root2" presStyleCnt="0"/>
      <dgm:spPr/>
      <dgm:t>
        <a:bodyPr/>
        <a:lstStyle/>
        <a:p>
          <a:endParaRPr lang="fr-FR"/>
        </a:p>
      </dgm:t>
    </dgm:pt>
    <dgm:pt modelId="{CAE8181D-9506-5A43-A247-C7D823ED38BA}" type="pres">
      <dgm:prSet presAssocID="{41515FB5-7016-A045-992A-62D958AA7E26}" presName="LevelTwoTextNode" presStyleLbl="node2" presStyleIdx="2" presStyleCnt="3" custLinFactNeighborY="278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18A3281-5E8E-4048-9127-4A2F4AF430FC}" type="pres">
      <dgm:prSet presAssocID="{41515FB5-7016-A045-992A-62D958AA7E26}" presName="level3hierChild" presStyleCnt="0"/>
      <dgm:spPr/>
      <dgm:t>
        <a:bodyPr/>
        <a:lstStyle/>
        <a:p>
          <a:endParaRPr lang="fr-FR"/>
        </a:p>
      </dgm:t>
    </dgm:pt>
    <dgm:pt modelId="{184F5EDD-8711-694A-B8B0-A5F06627CA00}" type="pres">
      <dgm:prSet presAssocID="{80F76762-47FA-004D-B6E1-41375B365DBC}" presName="conn2-1" presStyleLbl="parChTrans1D3" presStyleIdx="3" presStyleCnt="4"/>
      <dgm:spPr/>
      <dgm:t>
        <a:bodyPr/>
        <a:lstStyle/>
        <a:p>
          <a:endParaRPr lang="fr-FR"/>
        </a:p>
      </dgm:t>
    </dgm:pt>
    <dgm:pt modelId="{1F071107-A43A-564F-B47B-6C905071CD92}" type="pres">
      <dgm:prSet presAssocID="{80F76762-47FA-004D-B6E1-41375B365DBC}" presName="connTx" presStyleLbl="parChTrans1D3" presStyleIdx="3" presStyleCnt="4"/>
      <dgm:spPr/>
      <dgm:t>
        <a:bodyPr/>
        <a:lstStyle/>
        <a:p>
          <a:endParaRPr lang="fr-FR"/>
        </a:p>
      </dgm:t>
    </dgm:pt>
    <dgm:pt modelId="{54D0CC51-D017-204F-8F42-BEC327061159}" type="pres">
      <dgm:prSet presAssocID="{D9505B95-F60F-B148-9FAF-D9614F1B657F}" presName="root2" presStyleCnt="0"/>
      <dgm:spPr/>
      <dgm:t>
        <a:bodyPr/>
        <a:lstStyle/>
        <a:p>
          <a:endParaRPr lang="fr-FR"/>
        </a:p>
      </dgm:t>
    </dgm:pt>
    <dgm:pt modelId="{77233230-4099-F142-813F-CBF9DD4A8B68}" type="pres">
      <dgm:prSet presAssocID="{D9505B95-F60F-B148-9FAF-D9614F1B657F}" presName="LevelTwoTextNode" presStyleLbl="node3" presStyleIdx="3" presStyleCnt="4" custLinFactNeighborY="278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629050A-024E-B940-8C46-DAFC0F4FB0DB}" type="pres">
      <dgm:prSet presAssocID="{D9505B95-F60F-B148-9FAF-D9614F1B657F}" presName="level3hierChild" presStyleCnt="0"/>
      <dgm:spPr/>
      <dgm:t>
        <a:bodyPr/>
        <a:lstStyle/>
        <a:p>
          <a:endParaRPr lang="fr-FR"/>
        </a:p>
      </dgm:t>
    </dgm:pt>
  </dgm:ptLst>
  <dgm:cxnLst>
    <dgm:cxn modelId="{A059FA54-D75D-E040-B5F3-27E25D44C1A3}" srcId="{1DC40D5F-0BB1-8548-AE87-4994A2564A9E}" destId="{70D57849-9C9D-9146-963E-08A352B5C0F9}" srcOrd="0" destOrd="0" parTransId="{0FE4D453-1EA6-5B42-AF76-954D080C13B0}" sibTransId="{0B62C6FC-C9AC-2A4C-A955-9A33CBC9170E}"/>
    <dgm:cxn modelId="{7CD5B193-9B65-5041-8E50-481E7AE45980}" type="presOf" srcId="{80F76762-47FA-004D-B6E1-41375B365DBC}" destId="{184F5EDD-8711-694A-B8B0-A5F06627CA00}" srcOrd="0" destOrd="0" presId="urn:microsoft.com/office/officeart/2005/8/layout/hierarchy2"/>
    <dgm:cxn modelId="{7F2EB61C-85C8-1545-9B3E-9285B7A1083A}" type="presOf" srcId="{F981C94A-E8CD-E940-AF25-86B3580615D8}" destId="{2FF669AC-1B09-4E48-BD63-E9E1844B51E3}" srcOrd="1" destOrd="0" presId="urn:microsoft.com/office/officeart/2005/8/layout/hierarchy2"/>
    <dgm:cxn modelId="{EC479F71-7054-2340-B579-CF10E2A08927}" srcId="{70D57849-9C9D-9146-963E-08A352B5C0F9}" destId="{EC71975A-C61B-7F40-9B16-77058780BD98}" srcOrd="0" destOrd="0" parTransId="{8EE11C2C-2663-FB45-B7AD-5E75D945071A}" sibTransId="{FA8337B9-30AF-B846-845F-EA0BAD449E40}"/>
    <dgm:cxn modelId="{91C926EC-E479-AB40-961A-56CF7533C51F}" type="presOf" srcId="{EC71975A-C61B-7F40-9B16-77058780BD98}" destId="{44694B21-4FF6-764B-B01F-769EF13E9A08}" srcOrd="0" destOrd="0" presId="urn:microsoft.com/office/officeart/2005/8/layout/hierarchy2"/>
    <dgm:cxn modelId="{ACBA7607-47A1-5143-AA36-72630B287E4B}" type="presOf" srcId="{1DC40D5F-0BB1-8548-AE87-4994A2564A9E}" destId="{5BEBE5FD-9F40-7349-8952-4555D100C9B7}" srcOrd="0" destOrd="0" presId="urn:microsoft.com/office/officeart/2005/8/layout/hierarchy2"/>
    <dgm:cxn modelId="{C488E20F-41B9-EE4A-B72C-4C570225E622}" type="presOf" srcId="{5A519645-77A8-D74E-A8C2-A196DF950559}" destId="{C8D717EA-F8A4-B44D-B983-E7B2F945912B}" srcOrd="1" destOrd="0" presId="urn:microsoft.com/office/officeart/2005/8/layout/hierarchy2"/>
    <dgm:cxn modelId="{1575FDA7-9DF7-924D-A182-FEEE191143F1}" type="presOf" srcId="{4CA66F80-EF29-0D43-8D99-E7C36070415B}" destId="{A7F99187-3327-4D47-9F1E-506A9D742807}" srcOrd="1" destOrd="0" presId="urn:microsoft.com/office/officeart/2005/8/layout/hierarchy2"/>
    <dgm:cxn modelId="{847FF5D1-265F-9E4F-A288-37D92F183BD9}" type="presOf" srcId="{5FB8303B-0BB1-6D4B-A829-C5883292F3D9}" destId="{63433960-D5CF-894B-9B79-40BF694E4E86}" srcOrd="0" destOrd="0" presId="urn:microsoft.com/office/officeart/2005/8/layout/hierarchy2"/>
    <dgm:cxn modelId="{FF606BEA-8BE4-EC4D-9CB8-029B5FDDEB91}" type="presOf" srcId="{70D57849-9C9D-9146-963E-08A352B5C0F9}" destId="{2FC7A75D-6856-F145-B620-EE4178928D2F}" srcOrd="0" destOrd="0" presId="urn:microsoft.com/office/officeart/2005/8/layout/hierarchy2"/>
    <dgm:cxn modelId="{1D7EBC47-6EEC-0A4C-A54B-12567284F9B9}" type="presOf" srcId="{80F76762-47FA-004D-B6E1-41375B365DBC}" destId="{1F071107-A43A-564F-B47B-6C905071CD92}" srcOrd="1" destOrd="0" presId="urn:microsoft.com/office/officeart/2005/8/layout/hierarchy2"/>
    <dgm:cxn modelId="{5D2B38C6-A394-CC45-9CD1-D1E5549E7496}" type="presOf" srcId="{8EE11C2C-2663-FB45-B7AD-5E75D945071A}" destId="{381FC331-4830-7847-A4B4-F9397E02EF9D}" srcOrd="1" destOrd="0" presId="urn:microsoft.com/office/officeart/2005/8/layout/hierarchy2"/>
    <dgm:cxn modelId="{8D8BF1E4-EDBF-8D43-AFBD-040688F35DF0}" type="presOf" srcId="{5FB8303B-0BB1-6D4B-A829-C5883292F3D9}" destId="{B11E6F77-93F7-C745-ABE9-B680C59D981F}" srcOrd="1" destOrd="0" presId="urn:microsoft.com/office/officeart/2005/8/layout/hierarchy2"/>
    <dgm:cxn modelId="{59515844-CC18-6842-9CA3-77FEC462DA2C}" type="presOf" srcId="{04DF3B40-A7E4-8049-B1C3-15BABDC779A2}" destId="{AE0EECAA-6D11-2242-AB98-8D968D873133}" srcOrd="0" destOrd="0" presId="urn:microsoft.com/office/officeart/2005/8/layout/hierarchy2"/>
    <dgm:cxn modelId="{BDB9E9E0-1DD1-894D-86D4-77CF420282B8}" srcId="{70D57849-9C9D-9146-963E-08A352B5C0F9}" destId="{41515FB5-7016-A045-992A-62D958AA7E26}" srcOrd="2" destOrd="0" parTransId="{5A519645-77A8-D74E-A8C2-A196DF950559}" sibTransId="{E891143D-C060-154D-958C-3798498F018D}"/>
    <dgm:cxn modelId="{4A2E4F64-E32D-1B4A-BDA6-D2777D2A84A4}" srcId="{70D57849-9C9D-9146-963E-08A352B5C0F9}" destId="{06867478-14EA-8641-8550-3E87D1490948}" srcOrd="1" destOrd="0" parTransId="{5FB8303B-0BB1-6D4B-A829-C5883292F3D9}" sibTransId="{1214C66C-0D7C-A44A-9286-C93128694764}"/>
    <dgm:cxn modelId="{21696B01-7B08-EE4A-9884-680622AFEE88}" type="presOf" srcId="{5A519645-77A8-D74E-A8C2-A196DF950559}" destId="{2AFB74C6-AFA4-A746-ACBD-ED10C0C11A70}" srcOrd="0" destOrd="0" presId="urn:microsoft.com/office/officeart/2005/8/layout/hierarchy2"/>
    <dgm:cxn modelId="{1D9804CD-AF40-C14B-A8FE-BB2710023B29}" type="presOf" srcId="{AFDD1336-E9DC-B34B-8743-3440B7D58EBC}" destId="{70F3047F-A93C-3440-9EF3-935372851E0F}" srcOrd="1" destOrd="0" presId="urn:microsoft.com/office/officeart/2005/8/layout/hierarchy2"/>
    <dgm:cxn modelId="{C2CA0702-217C-DA4C-AB44-BE1E1BCCEFF0}" type="presOf" srcId="{F981C94A-E8CD-E940-AF25-86B3580615D8}" destId="{5B10E4A1-9BE6-2A47-A199-BDF6DD4534B6}" srcOrd="0" destOrd="0" presId="urn:microsoft.com/office/officeart/2005/8/layout/hierarchy2"/>
    <dgm:cxn modelId="{7DAEABFC-D072-DF45-BF18-D4A78E039024}" srcId="{EC71975A-C61B-7F40-9B16-77058780BD98}" destId="{9CBEF29E-45E4-0D4B-930A-0F59E78EF279}" srcOrd="0" destOrd="0" parTransId="{4CA66F80-EF29-0D43-8D99-E7C36070415B}" sibTransId="{85808C26-9D84-6749-85C6-554FC719B049}"/>
    <dgm:cxn modelId="{81838C87-71EB-A346-BBD4-B8F894D5FB1F}" type="presOf" srcId="{41515FB5-7016-A045-992A-62D958AA7E26}" destId="{CAE8181D-9506-5A43-A247-C7D823ED38BA}" srcOrd="0" destOrd="0" presId="urn:microsoft.com/office/officeart/2005/8/layout/hierarchy2"/>
    <dgm:cxn modelId="{6BE3C57E-35B5-2449-8128-FD29911B3815}" type="presOf" srcId="{D9505B95-F60F-B148-9FAF-D9614F1B657F}" destId="{77233230-4099-F142-813F-CBF9DD4A8B68}" srcOrd="0" destOrd="0" presId="urn:microsoft.com/office/officeart/2005/8/layout/hierarchy2"/>
    <dgm:cxn modelId="{C04BFDF5-4C88-D245-9EB4-676F34EC9ADC}" srcId="{06867478-14EA-8641-8550-3E87D1490948}" destId="{04DF3B40-A7E4-8049-B1C3-15BABDC779A2}" srcOrd="0" destOrd="0" parTransId="{AFDD1336-E9DC-B34B-8743-3440B7D58EBC}" sibTransId="{2D8CF608-717D-E241-BC74-A51ED24AFD7C}"/>
    <dgm:cxn modelId="{102EAD36-710E-BA4B-B756-C0F47ECFDE30}" type="presOf" srcId="{42DC68FB-C50A-FA43-BF0A-B85DD509E644}" destId="{834D148B-D319-8940-8B0E-2BB59DD78F3E}" srcOrd="0" destOrd="0" presId="urn:microsoft.com/office/officeart/2005/8/layout/hierarchy2"/>
    <dgm:cxn modelId="{02D41562-5376-3D44-8242-525A777C9DD1}" srcId="{41515FB5-7016-A045-992A-62D958AA7E26}" destId="{D9505B95-F60F-B148-9FAF-D9614F1B657F}" srcOrd="0" destOrd="0" parTransId="{80F76762-47FA-004D-B6E1-41375B365DBC}" sibTransId="{0815797E-E369-A448-AF14-611E5F183471}"/>
    <dgm:cxn modelId="{45635B36-E827-6B4D-9860-BA765C371B6A}" type="presOf" srcId="{8EE11C2C-2663-FB45-B7AD-5E75D945071A}" destId="{C8E60BD6-F1E2-884D-AC14-87A38AC5012B}" srcOrd="0" destOrd="0" presId="urn:microsoft.com/office/officeart/2005/8/layout/hierarchy2"/>
    <dgm:cxn modelId="{B62A09FE-6D2F-3C4F-9CA9-68CCCEF36C7D}" srcId="{EC71975A-C61B-7F40-9B16-77058780BD98}" destId="{42DC68FB-C50A-FA43-BF0A-B85DD509E644}" srcOrd="1" destOrd="0" parTransId="{F981C94A-E8CD-E940-AF25-86B3580615D8}" sibTransId="{6F414D34-B9EB-4F40-AF35-E4EE1D8CDA89}"/>
    <dgm:cxn modelId="{A77C2804-FDF7-0D4A-AE2B-9480C848CDEA}" type="presOf" srcId="{9CBEF29E-45E4-0D4B-930A-0F59E78EF279}" destId="{4C5746F5-BFCC-6640-990E-A3380E711FDE}" srcOrd="0" destOrd="0" presId="urn:microsoft.com/office/officeart/2005/8/layout/hierarchy2"/>
    <dgm:cxn modelId="{486BDE8E-E67A-EC41-8FF2-6232EADD38FB}" type="presOf" srcId="{AFDD1336-E9DC-B34B-8743-3440B7D58EBC}" destId="{97F67542-A174-604F-A8D1-EFC92C1982AE}" srcOrd="0" destOrd="0" presId="urn:microsoft.com/office/officeart/2005/8/layout/hierarchy2"/>
    <dgm:cxn modelId="{DA4AF505-319D-C34C-A894-939CD4FE2AF1}" type="presOf" srcId="{06867478-14EA-8641-8550-3E87D1490948}" destId="{78F0AF61-1EDC-0644-B748-27CC77A547C0}" srcOrd="0" destOrd="0" presId="urn:microsoft.com/office/officeart/2005/8/layout/hierarchy2"/>
    <dgm:cxn modelId="{E7B5ECE6-3631-3346-A8A1-B11A501BB70F}" type="presOf" srcId="{4CA66F80-EF29-0D43-8D99-E7C36070415B}" destId="{F14E9820-6667-DC44-A97A-16911BB4D4B8}" srcOrd="0" destOrd="0" presId="urn:microsoft.com/office/officeart/2005/8/layout/hierarchy2"/>
    <dgm:cxn modelId="{D94A852A-DC21-264A-964E-936F72A90E7A}" type="presParOf" srcId="{5BEBE5FD-9F40-7349-8952-4555D100C9B7}" destId="{7D2A635D-AA17-544B-9621-F114BC63D013}" srcOrd="0" destOrd="0" presId="urn:microsoft.com/office/officeart/2005/8/layout/hierarchy2"/>
    <dgm:cxn modelId="{628C996B-7335-3847-BBAB-84CC16E041D9}" type="presParOf" srcId="{7D2A635D-AA17-544B-9621-F114BC63D013}" destId="{2FC7A75D-6856-F145-B620-EE4178928D2F}" srcOrd="0" destOrd="0" presId="urn:microsoft.com/office/officeart/2005/8/layout/hierarchy2"/>
    <dgm:cxn modelId="{9B83DB97-CFAE-314D-9A3D-E308CF7EDC35}" type="presParOf" srcId="{7D2A635D-AA17-544B-9621-F114BC63D013}" destId="{D49CD0BD-1130-B141-8200-F94A0E0921D0}" srcOrd="1" destOrd="0" presId="urn:microsoft.com/office/officeart/2005/8/layout/hierarchy2"/>
    <dgm:cxn modelId="{912050C1-6101-124F-B504-A1313D703A45}" type="presParOf" srcId="{D49CD0BD-1130-B141-8200-F94A0E0921D0}" destId="{C8E60BD6-F1E2-884D-AC14-87A38AC5012B}" srcOrd="0" destOrd="0" presId="urn:microsoft.com/office/officeart/2005/8/layout/hierarchy2"/>
    <dgm:cxn modelId="{03FD23AF-4C43-C640-8E51-F42E8C8EB844}" type="presParOf" srcId="{C8E60BD6-F1E2-884D-AC14-87A38AC5012B}" destId="{381FC331-4830-7847-A4B4-F9397E02EF9D}" srcOrd="0" destOrd="0" presId="urn:microsoft.com/office/officeart/2005/8/layout/hierarchy2"/>
    <dgm:cxn modelId="{A15594F8-A128-9C4B-B3D5-0E2AC8600770}" type="presParOf" srcId="{D49CD0BD-1130-B141-8200-F94A0E0921D0}" destId="{CDCC992A-2064-8444-9D49-E3B240E3995B}" srcOrd="1" destOrd="0" presId="urn:microsoft.com/office/officeart/2005/8/layout/hierarchy2"/>
    <dgm:cxn modelId="{DB3662EB-6C9C-F84A-96B7-C4D2E146B7BA}" type="presParOf" srcId="{CDCC992A-2064-8444-9D49-E3B240E3995B}" destId="{44694B21-4FF6-764B-B01F-769EF13E9A08}" srcOrd="0" destOrd="0" presId="urn:microsoft.com/office/officeart/2005/8/layout/hierarchy2"/>
    <dgm:cxn modelId="{F877648A-2A55-664E-B40F-B4624A648A24}" type="presParOf" srcId="{CDCC992A-2064-8444-9D49-E3B240E3995B}" destId="{F0374096-D5C3-7349-A049-C6E448B0EF90}" srcOrd="1" destOrd="0" presId="urn:microsoft.com/office/officeart/2005/8/layout/hierarchy2"/>
    <dgm:cxn modelId="{CB67919B-3A7A-984E-8744-8DF5D0EE6459}" type="presParOf" srcId="{F0374096-D5C3-7349-A049-C6E448B0EF90}" destId="{F14E9820-6667-DC44-A97A-16911BB4D4B8}" srcOrd="0" destOrd="0" presId="urn:microsoft.com/office/officeart/2005/8/layout/hierarchy2"/>
    <dgm:cxn modelId="{3DCCF2AA-0BF2-544D-9699-525CF254D7A1}" type="presParOf" srcId="{F14E9820-6667-DC44-A97A-16911BB4D4B8}" destId="{A7F99187-3327-4D47-9F1E-506A9D742807}" srcOrd="0" destOrd="0" presId="urn:microsoft.com/office/officeart/2005/8/layout/hierarchy2"/>
    <dgm:cxn modelId="{BBC2B297-F655-744F-ADE9-9A8FC4D0DE25}" type="presParOf" srcId="{F0374096-D5C3-7349-A049-C6E448B0EF90}" destId="{3FC851B5-7772-EE4D-8FBA-637D8E5AE66E}" srcOrd="1" destOrd="0" presId="urn:microsoft.com/office/officeart/2005/8/layout/hierarchy2"/>
    <dgm:cxn modelId="{5249F181-245B-C14F-88A2-A1FFCBB46053}" type="presParOf" srcId="{3FC851B5-7772-EE4D-8FBA-637D8E5AE66E}" destId="{4C5746F5-BFCC-6640-990E-A3380E711FDE}" srcOrd="0" destOrd="0" presId="urn:microsoft.com/office/officeart/2005/8/layout/hierarchy2"/>
    <dgm:cxn modelId="{FE6C1E20-63C7-1F42-90C0-5DEB53CB864B}" type="presParOf" srcId="{3FC851B5-7772-EE4D-8FBA-637D8E5AE66E}" destId="{329478D4-9444-1C4C-BE71-38EB7000B63E}" srcOrd="1" destOrd="0" presId="urn:microsoft.com/office/officeart/2005/8/layout/hierarchy2"/>
    <dgm:cxn modelId="{0654DA76-AB64-7A4D-8805-79D238DA03D7}" type="presParOf" srcId="{F0374096-D5C3-7349-A049-C6E448B0EF90}" destId="{5B10E4A1-9BE6-2A47-A199-BDF6DD4534B6}" srcOrd="2" destOrd="0" presId="urn:microsoft.com/office/officeart/2005/8/layout/hierarchy2"/>
    <dgm:cxn modelId="{0712A03A-E25B-9A40-B050-D27433F490ED}" type="presParOf" srcId="{5B10E4A1-9BE6-2A47-A199-BDF6DD4534B6}" destId="{2FF669AC-1B09-4E48-BD63-E9E1844B51E3}" srcOrd="0" destOrd="0" presId="urn:microsoft.com/office/officeart/2005/8/layout/hierarchy2"/>
    <dgm:cxn modelId="{9BE390C8-6F38-4E4D-912D-69F6C5E43CF6}" type="presParOf" srcId="{F0374096-D5C3-7349-A049-C6E448B0EF90}" destId="{840D4A9A-5DB7-2E47-967B-12D6395EA03A}" srcOrd="3" destOrd="0" presId="urn:microsoft.com/office/officeart/2005/8/layout/hierarchy2"/>
    <dgm:cxn modelId="{1662D430-CB5F-EA4A-BA35-C287F290C4B6}" type="presParOf" srcId="{840D4A9A-5DB7-2E47-967B-12D6395EA03A}" destId="{834D148B-D319-8940-8B0E-2BB59DD78F3E}" srcOrd="0" destOrd="0" presId="urn:microsoft.com/office/officeart/2005/8/layout/hierarchy2"/>
    <dgm:cxn modelId="{622F1571-8CD4-AE43-9627-C11E2FFECDE9}" type="presParOf" srcId="{840D4A9A-5DB7-2E47-967B-12D6395EA03A}" destId="{C3FAB9A0-D4EC-694D-B581-50A6BFCA7B36}" srcOrd="1" destOrd="0" presId="urn:microsoft.com/office/officeart/2005/8/layout/hierarchy2"/>
    <dgm:cxn modelId="{4BD8905B-087D-724C-9103-EC9D8A0486B8}" type="presParOf" srcId="{D49CD0BD-1130-B141-8200-F94A0E0921D0}" destId="{63433960-D5CF-894B-9B79-40BF694E4E86}" srcOrd="2" destOrd="0" presId="urn:microsoft.com/office/officeart/2005/8/layout/hierarchy2"/>
    <dgm:cxn modelId="{83FB2013-4E63-944D-A109-9885624952EE}" type="presParOf" srcId="{63433960-D5CF-894B-9B79-40BF694E4E86}" destId="{B11E6F77-93F7-C745-ABE9-B680C59D981F}" srcOrd="0" destOrd="0" presId="urn:microsoft.com/office/officeart/2005/8/layout/hierarchy2"/>
    <dgm:cxn modelId="{07ABDBDB-9A5C-8A48-A770-BD92CAA73BC7}" type="presParOf" srcId="{D49CD0BD-1130-B141-8200-F94A0E0921D0}" destId="{F0F0C1A2-F7AD-7340-B07F-EACB4F3CFE87}" srcOrd="3" destOrd="0" presId="urn:microsoft.com/office/officeart/2005/8/layout/hierarchy2"/>
    <dgm:cxn modelId="{A7DE93D6-A2DA-1D4F-9E60-20A4C4B8963E}" type="presParOf" srcId="{F0F0C1A2-F7AD-7340-B07F-EACB4F3CFE87}" destId="{78F0AF61-1EDC-0644-B748-27CC77A547C0}" srcOrd="0" destOrd="0" presId="urn:microsoft.com/office/officeart/2005/8/layout/hierarchy2"/>
    <dgm:cxn modelId="{64D8F84A-2BE3-E147-A4DC-69A38C411F16}" type="presParOf" srcId="{F0F0C1A2-F7AD-7340-B07F-EACB4F3CFE87}" destId="{6DE7EB1A-EF75-EB44-9682-23280854D809}" srcOrd="1" destOrd="0" presId="urn:microsoft.com/office/officeart/2005/8/layout/hierarchy2"/>
    <dgm:cxn modelId="{4F585164-BEF5-C946-AAF3-DADDE0A3E0C1}" type="presParOf" srcId="{6DE7EB1A-EF75-EB44-9682-23280854D809}" destId="{97F67542-A174-604F-A8D1-EFC92C1982AE}" srcOrd="0" destOrd="0" presId="urn:microsoft.com/office/officeart/2005/8/layout/hierarchy2"/>
    <dgm:cxn modelId="{190D445D-9C17-8D44-810D-C5F7F154869E}" type="presParOf" srcId="{97F67542-A174-604F-A8D1-EFC92C1982AE}" destId="{70F3047F-A93C-3440-9EF3-935372851E0F}" srcOrd="0" destOrd="0" presId="urn:microsoft.com/office/officeart/2005/8/layout/hierarchy2"/>
    <dgm:cxn modelId="{080E5535-89E4-3D4B-824A-18ABB839D042}" type="presParOf" srcId="{6DE7EB1A-EF75-EB44-9682-23280854D809}" destId="{DE490561-356A-C047-A5A0-61A86115C131}" srcOrd="1" destOrd="0" presId="urn:microsoft.com/office/officeart/2005/8/layout/hierarchy2"/>
    <dgm:cxn modelId="{015CD8A6-AE2C-6D4D-9F01-5E69603CCEC5}" type="presParOf" srcId="{DE490561-356A-C047-A5A0-61A86115C131}" destId="{AE0EECAA-6D11-2242-AB98-8D968D873133}" srcOrd="0" destOrd="0" presId="urn:microsoft.com/office/officeart/2005/8/layout/hierarchy2"/>
    <dgm:cxn modelId="{6EBB7773-6D00-A24E-B98E-3DD2091F0D38}" type="presParOf" srcId="{DE490561-356A-C047-A5A0-61A86115C131}" destId="{D904098F-8768-0D4D-B3B8-0B8146866D35}" srcOrd="1" destOrd="0" presId="urn:microsoft.com/office/officeart/2005/8/layout/hierarchy2"/>
    <dgm:cxn modelId="{26099F37-B434-644F-B3F3-D9D7B3E93D43}" type="presParOf" srcId="{D49CD0BD-1130-B141-8200-F94A0E0921D0}" destId="{2AFB74C6-AFA4-A746-ACBD-ED10C0C11A70}" srcOrd="4" destOrd="0" presId="urn:microsoft.com/office/officeart/2005/8/layout/hierarchy2"/>
    <dgm:cxn modelId="{D1D708EB-BB36-0443-96AB-7D8D24762F9A}" type="presParOf" srcId="{2AFB74C6-AFA4-A746-ACBD-ED10C0C11A70}" destId="{C8D717EA-F8A4-B44D-B983-E7B2F945912B}" srcOrd="0" destOrd="0" presId="urn:microsoft.com/office/officeart/2005/8/layout/hierarchy2"/>
    <dgm:cxn modelId="{B0FC7AFF-619C-FD47-9758-3B452AD841C1}" type="presParOf" srcId="{D49CD0BD-1130-B141-8200-F94A0E0921D0}" destId="{D1810C58-4326-624D-9E45-A40A6443E400}" srcOrd="5" destOrd="0" presId="urn:microsoft.com/office/officeart/2005/8/layout/hierarchy2"/>
    <dgm:cxn modelId="{EDAB0EA6-7B63-9342-9FC9-12636BA8F225}" type="presParOf" srcId="{D1810C58-4326-624D-9E45-A40A6443E400}" destId="{CAE8181D-9506-5A43-A247-C7D823ED38BA}" srcOrd="0" destOrd="0" presId="urn:microsoft.com/office/officeart/2005/8/layout/hierarchy2"/>
    <dgm:cxn modelId="{18375AB0-0DDA-0B4C-B374-EC7E518F88E5}" type="presParOf" srcId="{D1810C58-4326-624D-9E45-A40A6443E400}" destId="{B18A3281-5E8E-4048-9127-4A2F4AF430FC}" srcOrd="1" destOrd="0" presId="urn:microsoft.com/office/officeart/2005/8/layout/hierarchy2"/>
    <dgm:cxn modelId="{D837436D-C0D9-1445-9D8C-5AD64DF14552}" type="presParOf" srcId="{B18A3281-5E8E-4048-9127-4A2F4AF430FC}" destId="{184F5EDD-8711-694A-B8B0-A5F06627CA00}" srcOrd="0" destOrd="0" presId="urn:microsoft.com/office/officeart/2005/8/layout/hierarchy2"/>
    <dgm:cxn modelId="{28471257-E9F1-B845-9975-B77DD8383667}" type="presParOf" srcId="{184F5EDD-8711-694A-B8B0-A5F06627CA00}" destId="{1F071107-A43A-564F-B47B-6C905071CD92}" srcOrd="0" destOrd="0" presId="urn:microsoft.com/office/officeart/2005/8/layout/hierarchy2"/>
    <dgm:cxn modelId="{BDD599E3-579F-D447-A1CF-A0F3F3ADF8B7}" type="presParOf" srcId="{B18A3281-5E8E-4048-9127-4A2F4AF430FC}" destId="{54D0CC51-D017-204F-8F42-BEC327061159}" srcOrd="1" destOrd="0" presId="urn:microsoft.com/office/officeart/2005/8/layout/hierarchy2"/>
    <dgm:cxn modelId="{0588B42D-C4CE-AD4F-857A-B397EC928C04}" type="presParOf" srcId="{54D0CC51-D017-204F-8F42-BEC327061159}" destId="{77233230-4099-F142-813F-CBF9DD4A8B68}" srcOrd="0" destOrd="0" presId="urn:microsoft.com/office/officeart/2005/8/layout/hierarchy2"/>
    <dgm:cxn modelId="{E8C5B139-A783-5447-A0A7-73FF9861D300}" type="presParOf" srcId="{54D0CC51-D017-204F-8F42-BEC327061159}" destId="{6629050A-024E-B940-8C46-DAFC0F4FB0D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C40D5F-0BB1-8548-AE87-4994A2564A9E}" type="doc">
      <dgm:prSet loTypeId="urn:microsoft.com/office/officeart/2008/layout/SquareAccentLis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70D57849-9C9D-9146-963E-08A352B5C0F9}">
      <dgm:prSet/>
      <dgm:spPr/>
      <dgm:t>
        <a:bodyPr/>
        <a:lstStyle/>
        <a:p>
          <a:pPr rtl="0"/>
          <a:r>
            <a:rPr lang="fr-FR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Attentes méthodologiques </a:t>
          </a:r>
          <a:r>
            <a:rPr lang="fr-FR" dirty="0" smtClean="0">
              <a:solidFill>
                <a:schemeClr val="tx1">
                  <a:lumMod val="65000"/>
                  <a:lumOff val="35000"/>
                </a:schemeClr>
              </a:solidFill>
            </a:rPr>
            <a:t/>
          </a:r>
          <a:br>
            <a:rPr lang="fr-FR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fr-FR" dirty="0" smtClean="0">
              <a:solidFill>
                <a:schemeClr val="tx1">
                  <a:lumMod val="65000"/>
                  <a:lumOff val="35000"/>
                </a:schemeClr>
              </a:solidFill>
            </a:rPr>
            <a:t>repérées par des questionnements d’étudiants</a:t>
          </a:r>
          <a:endParaRPr lang="fr-FR" b="1" dirty="0" smtClean="0"/>
        </a:p>
      </dgm:t>
    </dgm:pt>
    <dgm:pt modelId="{0B62C6FC-C9AC-2A4C-A955-9A33CBC9170E}" type="sibTrans" cxnId="{A059FA54-D75D-E040-B5F3-27E25D44C1A3}">
      <dgm:prSet/>
      <dgm:spPr/>
      <dgm:t>
        <a:bodyPr/>
        <a:lstStyle/>
        <a:p>
          <a:endParaRPr lang="fr-FR"/>
        </a:p>
      </dgm:t>
    </dgm:pt>
    <dgm:pt modelId="{0FE4D453-1EA6-5B42-AF76-954D080C13B0}" type="parTrans" cxnId="{A059FA54-D75D-E040-B5F3-27E25D44C1A3}">
      <dgm:prSet/>
      <dgm:spPr/>
      <dgm:t>
        <a:bodyPr/>
        <a:lstStyle/>
        <a:p>
          <a:endParaRPr lang="fr-FR"/>
        </a:p>
      </dgm:t>
    </dgm:pt>
    <dgm:pt modelId="{1D68DBCE-57A4-9440-9E12-127DE0194633}">
      <dgm:prSet/>
      <dgm:spPr/>
      <dgm:t>
        <a:bodyPr/>
        <a:lstStyle/>
        <a:p>
          <a:pPr rtl="0"/>
          <a:r>
            <a:rPr lang="fr-FR" b="1" dirty="0" smtClean="0"/>
            <a:t>Recommandations</a:t>
          </a:r>
          <a:r>
            <a:rPr lang="fr-FR" dirty="0" smtClean="0"/>
            <a:t> :</a:t>
          </a:r>
          <a:endParaRPr lang="fr-FR" b="1" dirty="0" smtClean="0"/>
        </a:p>
      </dgm:t>
    </dgm:pt>
    <dgm:pt modelId="{1EC959A1-5310-104A-8B3A-F805C06D3C2F}" type="parTrans" cxnId="{4D95FEC0-4BBA-EA45-9840-6250D89DEDF9}">
      <dgm:prSet/>
      <dgm:spPr/>
      <dgm:t>
        <a:bodyPr/>
        <a:lstStyle/>
        <a:p>
          <a:endParaRPr lang="fr-FR"/>
        </a:p>
      </dgm:t>
    </dgm:pt>
    <dgm:pt modelId="{18A7CEAD-4F92-0940-AC12-AEB462CC6077}" type="sibTrans" cxnId="{4D95FEC0-4BBA-EA45-9840-6250D89DEDF9}">
      <dgm:prSet/>
      <dgm:spPr/>
      <dgm:t>
        <a:bodyPr/>
        <a:lstStyle/>
        <a:p>
          <a:endParaRPr lang="fr-FR"/>
        </a:p>
      </dgm:t>
    </dgm:pt>
    <dgm:pt modelId="{20DF64BA-FBA6-714E-BA42-3BD80CDBDE87}">
      <dgm:prSet/>
      <dgm:spPr/>
      <dgm:t>
        <a:bodyPr/>
        <a:lstStyle/>
        <a:p>
          <a:r>
            <a:rPr lang="en-CA" dirty="0" err="1" smtClean="0"/>
            <a:t>Découpage</a:t>
          </a:r>
          <a:r>
            <a:rPr lang="en-CA" dirty="0" smtClean="0"/>
            <a:t> de </a:t>
          </a:r>
          <a:r>
            <a:rPr lang="en-CA" dirty="0" err="1" smtClean="0"/>
            <a:t>l’information</a:t>
          </a:r>
          <a:r>
            <a:rPr lang="en-CA" dirty="0" smtClean="0"/>
            <a:t> : </a:t>
          </a:r>
        </a:p>
        <a:p>
          <a:r>
            <a:rPr lang="en-CA" dirty="0" err="1" smtClean="0"/>
            <a:t>consignes</a:t>
          </a:r>
          <a:r>
            <a:rPr lang="en-CA" dirty="0" smtClean="0"/>
            <a:t>,</a:t>
          </a:r>
        </a:p>
        <a:p>
          <a:r>
            <a:rPr lang="en-CA" dirty="0" smtClean="0"/>
            <a:t>documents </a:t>
          </a:r>
          <a:r>
            <a:rPr lang="en-CA" dirty="0" err="1" smtClean="0"/>
            <a:t>théoriques</a:t>
          </a:r>
          <a:r>
            <a:rPr lang="en-CA" dirty="0" smtClean="0"/>
            <a:t> ,</a:t>
          </a:r>
        </a:p>
        <a:p>
          <a:r>
            <a:rPr lang="en-CA" dirty="0" err="1" smtClean="0"/>
            <a:t>descritption</a:t>
          </a:r>
          <a:r>
            <a:rPr lang="en-CA" dirty="0" smtClean="0"/>
            <a:t>  </a:t>
          </a:r>
          <a:r>
            <a:rPr lang="en-CA" dirty="0" err="1" smtClean="0"/>
            <a:t>détaillée</a:t>
          </a:r>
          <a:r>
            <a:rPr lang="en-CA" dirty="0" smtClean="0"/>
            <a:t> des </a:t>
          </a:r>
          <a:r>
            <a:rPr lang="en-CA" dirty="0" err="1" smtClean="0"/>
            <a:t>évaluations</a:t>
          </a:r>
          <a:r>
            <a:rPr lang="en-CA" dirty="0" smtClean="0"/>
            <a:t> , </a:t>
          </a:r>
        </a:p>
        <a:p>
          <a:r>
            <a:rPr lang="en-CA" dirty="0" err="1" smtClean="0"/>
            <a:t>critères</a:t>
          </a:r>
          <a:r>
            <a:rPr lang="en-CA" dirty="0" smtClean="0"/>
            <a:t> et grilles </a:t>
          </a:r>
          <a:r>
            <a:rPr lang="en-CA" dirty="0" err="1" smtClean="0"/>
            <a:t>évaluation</a:t>
          </a:r>
          <a:endParaRPr lang="fr-FR" dirty="0"/>
        </a:p>
      </dgm:t>
    </dgm:pt>
    <dgm:pt modelId="{B9240341-3887-6B48-9A9C-6A78DAEEE697}" type="parTrans" cxnId="{ADF9B8AC-AAF6-3647-93F4-5E5FAE193C41}">
      <dgm:prSet/>
      <dgm:spPr/>
      <dgm:t>
        <a:bodyPr/>
        <a:lstStyle/>
        <a:p>
          <a:endParaRPr lang="fr-FR"/>
        </a:p>
      </dgm:t>
    </dgm:pt>
    <dgm:pt modelId="{3CFF6A41-5C33-AA48-9C52-249FFCCA4E3A}" type="sibTrans" cxnId="{ADF9B8AC-AAF6-3647-93F4-5E5FAE193C41}">
      <dgm:prSet/>
      <dgm:spPr/>
      <dgm:t>
        <a:bodyPr/>
        <a:lstStyle/>
        <a:p>
          <a:endParaRPr lang="fr-FR"/>
        </a:p>
      </dgm:t>
    </dgm:pt>
    <dgm:pt modelId="{AB8B05AB-B2C3-5344-8399-067ED73E4A28}">
      <dgm:prSet/>
      <dgm:spPr/>
      <dgm:t>
        <a:bodyPr/>
        <a:lstStyle/>
        <a:p>
          <a:r>
            <a:rPr lang="en-CA" dirty="0" smtClean="0"/>
            <a:t>Indications </a:t>
          </a:r>
          <a:r>
            <a:rPr lang="en-CA" dirty="0" err="1" smtClean="0"/>
            <a:t>verbales</a:t>
          </a:r>
          <a:r>
            <a:rPr lang="en-CA" dirty="0" smtClean="0"/>
            <a:t> </a:t>
          </a:r>
          <a:r>
            <a:rPr lang="en-CA" dirty="0" err="1" smtClean="0"/>
            <a:t>régulières</a:t>
          </a:r>
          <a:r>
            <a:rPr lang="en-CA" dirty="0" smtClean="0"/>
            <a:t> en </a:t>
          </a:r>
          <a:r>
            <a:rPr lang="en-CA" dirty="0" err="1" smtClean="0"/>
            <a:t>classe</a:t>
          </a:r>
          <a:r>
            <a:rPr lang="en-CA" dirty="0" smtClean="0"/>
            <a:t> </a:t>
          </a:r>
          <a:r>
            <a:rPr lang="en-CA" dirty="0" err="1" smtClean="0"/>
            <a:t>précisant</a:t>
          </a:r>
          <a:r>
            <a:rPr lang="en-CA" dirty="0" smtClean="0"/>
            <a:t> </a:t>
          </a:r>
          <a:r>
            <a:rPr lang="en-CA" dirty="0" err="1" smtClean="0"/>
            <a:t>ce</a:t>
          </a:r>
          <a:r>
            <a:rPr lang="en-CA" dirty="0" smtClean="0"/>
            <a:t> </a:t>
          </a:r>
          <a:r>
            <a:rPr lang="en-CA" dirty="0" err="1" smtClean="0"/>
            <a:t>qu’ils</a:t>
          </a:r>
          <a:r>
            <a:rPr lang="en-CA" dirty="0" smtClean="0"/>
            <a:t> </a:t>
          </a:r>
          <a:r>
            <a:rPr lang="en-CA" dirty="0" err="1" smtClean="0"/>
            <a:t>trouveront</a:t>
          </a:r>
          <a:r>
            <a:rPr lang="en-CA" dirty="0" smtClean="0"/>
            <a:t> </a:t>
          </a:r>
          <a:r>
            <a:rPr lang="en-CA" dirty="0" err="1" smtClean="0"/>
            <a:t>sur</a:t>
          </a:r>
          <a:r>
            <a:rPr lang="en-CA" dirty="0" smtClean="0"/>
            <a:t> </a:t>
          </a:r>
          <a:r>
            <a:rPr lang="en-CA" dirty="0" err="1" smtClean="0"/>
            <a:t>StudiUM</a:t>
          </a:r>
          <a:endParaRPr lang="fr-FR" dirty="0"/>
        </a:p>
      </dgm:t>
    </dgm:pt>
    <dgm:pt modelId="{A0921159-7490-5147-A58D-AD986CEA08B5}" type="parTrans" cxnId="{5B04DE10-979E-8E4B-8052-512066DC6A0D}">
      <dgm:prSet/>
      <dgm:spPr/>
      <dgm:t>
        <a:bodyPr/>
        <a:lstStyle/>
        <a:p>
          <a:endParaRPr lang="fr-FR"/>
        </a:p>
      </dgm:t>
    </dgm:pt>
    <dgm:pt modelId="{10A0F174-9B48-374B-B240-B6F1BC4519C8}" type="sibTrans" cxnId="{5B04DE10-979E-8E4B-8052-512066DC6A0D}">
      <dgm:prSet/>
      <dgm:spPr/>
      <dgm:t>
        <a:bodyPr/>
        <a:lstStyle/>
        <a:p>
          <a:endParaRPr lang="fr-FR"/>
        </a:p>
      </dgm:t>
    </dgm:pt>
    <dgm:pt modelId="{D4DFBA51-F5C1-B840-BF5F-15EE1CBE22D5}" type="pres">
      <dgm:prSet presAssocID="{1DC40D5F-0BB1-8548-AE87-4994A2564A9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DF46840F-0D07-3442-8F0C-9FDD3719961D}" type="pres">
      <dgm:prSet presAssocID="{70D57849-9C9D-9146-963E-08A352B5C0F9}" presName="root" presStyleCnt="0">
        <dgm:presLayoutVars>
          <dgm:chMax/>
          <dgm:chPref/>
        </dgm:presLayoutVars>
      </dgm:prSet>
      <dgm:spPr/>
    </dgm:pt>
    <dgm:pt modelId="{BA1F3808-A0E3-EA44-9D54-5A3BCFF30E7B}" type="pres">
      <dgm:prSet presAssocID="{70D57849-9C9D-9146-963E-08A352B5C0F9}" presName="rootComposite" presStyleCnt="0">
        <dgm:presLayoutVars/>
      </dgm:prSet>
      <dgm:spPr/>
    </dgm:pt>
    <dgm:pt modelId="{A71D9731-96DE-574F-A9DB-99524D2F96E4}" type="pres">
      <dgm:prSet presAssocID="{70D57849-9C9D-9146-963E-08A352B5C0F9}" presName="ParentAccent" presStyleLbl="alignNode1" presStyleIdx="0" presStyleCnt="2"/>
      <dgm:spPr/>
    </dgm:pt>
    <dgm:pt modelId="{CD7C2FBA-4AF0-7247-9DCE-BA8816D44763}" type="pres">
      <dgm:prSet presAssocID="{70D57849-9C9D-9146-963E-08A352B5C0F9}" presName="ParentSmallAccent" presStyleLbl="fgAcc1" presStyleIdx="0" presStyleCnt="2"/>
      <dgm:spPr/>
    </dgm:pt>
    <dgm:pt modelId="{748A00E7-8A9B-0848-9327-0D92D29ED1F3}" type="pres">
      <dgm:prSet presAssocID="{70D57849-9C9D-9146-963E-08A352B5C0F9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B58013-1736-6240-9B01-CE18C9D66230}" type="pres">
      <dgm:prSet presAssocID="{70D57849-9C9D-9146-963E-08A352B5C0F9}" presName="childShape" presStyleCnt="0">
        <dgm:presLayoutVars>
          <dgm:chMax val="0"/>
          <dgm:chPref val="0"/>
        </dgm:presLayoutVars>
      </dgm:prSet>
      <dgm:spPr/>
    </dgm:pt>
    <dgm:pt modelId="{6E971E83-9473-1240-920C-AB50887F8D2B}" type="pres">
      <dgm:prSet presAssocID="{1D68DBCE-57A4-9440-9E12-127DE0194633}" presName="root" presStyleCnt="0">
        <dgm:presLayoutVars>
          <dgm:chMax/>
          <dgm:chPref/>
        </dgm:presLayoutVars>
      </dgm:prSet>
      <dgm:spPr/>
    </dgm:pt>
    <dgm:pt modelId="{42BD27D9-C082-1A49-BC57-0E4F1741DAB1}" type="pres">
      <dgm:prSet presAssocID="{1D68DBCE-57A4-9440-9E12-127DE0194633}" presName="rootComposite" presStyleCnt="0">
        <dgm:presLayoutVars/>
      </dgm:prSet>
      <dgm:spPr/>
    </dgm:pt>
    <dgm:pt modelId="{DF8139DD-B3A8-0B4B-A11A-27D57884BC1F}" type="pres">
      <dgm:prSet presAssocID="{1D68DBCE-57A4-9440-9E12-127DE0194633}" presName="ParentAccent" presStyleLbl="alignNode1" presStyleIdx="1" presStyleCnt="2"/>
      <dgm:spPr/>
    </dgm:pt>
    <dgm:pt modelId="{E9306807-C7E6-B645-A348-33B87633FEC1}" type="pres">
      <dgm:prSet presAssocID="{1D68DBCE-57A4-9440-9E12-127DE0194633}" presName="ParentSmallAccent" presStyleLbl="fgAcc1" presStyleIdx="1" presStyleCnt="2"/>
      <dgm:spPr/>
    </dgm:pt>
    <dgm:pt modelId="{BBE5F3ED-04E0-FE4C-B763-6B434ED3FDAF}" type="pres">
      <dgm:prSet presAssocID="{1D68DBCE-57A4-9440-9E12-127DE0194633}" presName="Parent" presStyleLbl="revTx" presStyleIdx="1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6DABBD-DFDF-DE44-A318-F5FDF8E4BE4A}" type="pres">
      <dgm:prSet presAssocID="{1D68DBCE-57A4-9440-9E12-127DE0194633}" presName="childShape" presStyleCnt="0">
        <dgm:presLayoutVars>
          <dgm:chMax val="0"/>
          <dgm:chPref val="0"/>
        </dgm:presLayoutVars>
      </dgm:prSet>
      <dgm:spPr/>
    </dgm:pt>
    <dgm:pt modelId="{FB2503FF-6DFF-FC4E-B8A1-3FA28B6ED660}" type="pres">
      <dgm:prSet presAssocID="{20DF64BA-FBA6-714E-BA42-3BD80CDBDE87}" presName="childComposite" presStyleCnt="0">
        <dgm:presLayoutVars>
          <dgm:chMax val="0"/>
          <dgm:chPref val="0"/>
        </dgm:presLayoutVars>
      </dgm:prSet>
      <dgm:spPr/>
    </dgm:pt>
    <dgm:pt modelId="{785D36A7-3C42-E244-A927-19F5D2730330}" type="pres">
      <dgm:prSet presAssocID="{20DF64BA-FBA6-714E-BA42-3BD80CDBDE87}" presName="ChildAccent" presStyleLbl="solidFgAcc1" presStyleIdx="0" presStyleCnt="2"/>
      <dgm:spPr/>
    </dgm:pt>
    <dgm:pt modelId="{E98CDF76-04C9-B542-A294-7EF175454642}" type="pres">
      <dgm:prSet presAssocID="{20DF64BA-FBA6-714E-BA42-3BD80CDBDE87}" presName="Child" presStyleLbl="revTx" presStyleIdx="2" presStyleCnt="4" custScaleY="3319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BBDD56-EF4F-2246-B5FC-CBA0932EC786}" type="pres">
      <dgm:prSet presAssocID="{AB8B05AB-B2C3-5344-8399-067ED73E4A28}" presName="childComposite" presStyleCnt="0">
        <dgm:presLayoutVars>
          <dgm:chMax val="0"/>
          <dgm:chPref val="0"/>
        </dgm:presLayoutVars>
      </dgm:prSet>
      <dgm:spPr/>
    </dgm:pt>
    <dgm:pt modelId="{114F71D4-6C41-CD42-A33A-F52A824F2A52}" type="pres">
      <dgm:prSet presAssocID="{AB8B05AB-B2C3-5344-8399-067ED73E4A28}" presName="ChildAccent" presStyleLbl="solidFgAcc1" presStyleIdx="1" presStyleCnt="2"/>
      <dgm:spPr/>
    </dgm:pt>
    <dgm:pt modelId="{C08B866C-7E44-5A44-BDA3-E320BDEEF8DF}" type="pres">
      <dgm:prSet presAssocID="{AB8B05AB-B2C3-5344-8399-067ED73E4A28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45EDB6-BBC0-1F49-99BE-E07C681F2168}" type="presOf" srcId="{1DC40D5F-0BB1-8548-AE87-4994A2564A9E}" destId="{D4DFBA51-F5C1-B840-BF5F-15EE1CBE22D5}" srcOrd="0" destOrd="0" presId="urn:microsoft.com/office/officeart/2008/layout/SquareAccentList"/>
    <dgm:cxn modelId="{054F51C0-94F6-E341-87E4-E3BFDBA76EB4}" type="presOf" srcId="{AB8B05AB-B2C3-5344-8399-067ED73E4A28}" destId="{C08B866C-7E44-5A44-BDA3-E320BDEEF8DF}" srcOrd="0" destOrd="0" presId="urn:microsoft.com/office/officeart/2008/layout/SquareAccentList"/>
    <dgm:cxn modelId="{E24A6EBD-8F15-ED4B-A1C8-84A3C7D44A60}" type="presOf" srcId="{1D68DBCE-57A4-9440-9E12-127DE0194633}" destId="{BBE5F3ED-04E0-FE4C-B763-6B434ED3FDAF}" srcOrd="0" destOrd="0" presId="urn:microsoft.com/office/officeart/2008/layout/SquareAccentList"/>
    <dgm:cxn modelId="{8F0EFFBA-B9B6-9A4E-8481-6DBB5CDF1A11}" type="presOf" srcId="{70D57849-9C9D-9146-963E-08A352B5C0F9}" destId="{748A00E7-8A9B-0848-9327-0D92D29ED1F3}" srcOrd="0" destOrd="0" presId="urn:microsoft.com/office/officeart/2008/layout/SquareAccentList"/>
    <dgm:cxn modelId="{4D95FEC0-4BBA-EA45-9840-6250D89DEDF9}" srcId="{1DC40D5F-0BB1-8548-AE87-4994A2564A9E}" destId="{1D68DBCE-57A4-9440-9E12-127DE0194633}" srcOrd="1" destOrd="0" parTransId="{1EC959A1-5310-104A-8B3A-F805C06D3C2F}" sibTransId="{18A7CEAD-4F92-0940-AC12-AEB462CC6077}"/>
    <dgm:cxn modelId="{ADF9B8AC-AAF6-3647-93F4-5E5FAE193C41}" srcId="{1D68DBCE-57A4-9440-9E12-127DE0194633}" destId="{20DF64BA-FBA6-714E-BA42-3BD80CDBDE87}" srcOrd="0" destOrd="0" parTransId="{B9240341-3887-6B48-9A9C-6A78DAEEE697}" sibTransId="{3CFF6A41-5C33-AA48-9C52-249FFCCA4E3A}"/>
    <dgm:cxn modelId="{5B04DE10-979E-8E4B-8052-512066DC6A0D}" srcId="{1D68DBCE-57A4-9440-9E12-127DE0194633}" destId="{AB8B05AB-B2C3-5344-8399-067ED73E4A28}" srcOrd="1" destOrd="0" parTransId="{A0921159-7490-5147-A58D-AD986CEA08B5}" sibTransId="{10A0F174-9B48-374B-B240-B6F1BC4519C8}"/>
    <dgm:cxn modelId="{A059FA54-D75D-E040-B5F3-27E25D44C1A3}" srcId="{1DC40D5F-0BB1-8548-AE87-4994A2564A9E}" destId="{70D57849-9C9D-9146-963E-08A352B5C0F9}" srcOrd="0" destOrd="0" parTransId="{0FE4D453-1EA6-5B42-AF76-954D080C13B0}" sibTransId="{0B62C6FC-C9AC-2A4C-A955-9A33CBC9170E}"/>
    <dgm:cxn modelId="{2B817E4B-28D9-284C-ADED-E8422C579B05}" type="presOf" srcId="{20DF64BA-FBA6-714E-BA42-3BD80CDBDE87}" destId="{E98CDF76-04C9-B542-A294-7EF175454642}" srcOrd="0" destOrd="0" presId="urn:microsoft.com/office/officeart/2008/layout/SquareAccentList"/>
    <dgm:cxn modelId="{8D3D4D26-FE12-1D4C-9EA8-450E8D4E3F88}" type="presParOf" srcId="{D4DFBA51-F5C1-B840-BF5F-15EE1CBE22D5}" destId="{DF46840F-0D07-3442-8F0C-9FDD3719961D}" srcOrd="0" destOrd="0" presId="urn:microsoft.com/office/officeart/2008/layout/SquareAccentList"/>
    <dgm:cxn modelId="{829C8C19-A434-8040-BE64-B6F55817EE6E}" type="presParOf" srcId="{DF46840F-0D07-3442-8F0C-9FDD3719961D}" destId="{BA1F3808-A0E3-EA44-9D54-5A3BCFF30E7B}" srcOrd="0" destOrd="0" presId="urn:microsoft.com/office/officeart/2008/layout/SquareAccentList"/>
    <dgm:cxn modelId="{F600BDF7-0B37-FA42-B3B9-993CF21A2EAF}" type="presParOf" srcId="{BA1F3808-A0E3-EA44-9D54-5A3BCFF30E7B}" destId="{A71D9731-96DE-574F-A9DB-99524D2F96E4}" srcOrd="0" destOrd="0" presId="urn:microsoft.com/office/officeart/2008/layout/SquareAccentList"/>
    <dgm:cxn modelId="{0DB18F7D-9E7E-174C-BF25-0D634E8B1942}" type="presParOf" srcId="{BA1F3808-A0E3-EA44-9D54-5A3BCFF30E7B}" destId="{CD7C2FBA-4AF0-7247-9DCE-BA8816D44763}" srcOrd="1" destOrd="0" presId="urn:microsoft.com/office/officeart/2008/layout/SquareAccentList"/>
    <dgm:cxn modelId="{9B3C0967-B3E0-6D45-B421-DE8181F010C5}" type="presParOf" srcId="{BA1F3808-A0E3-EA44-9D54-5A3BCFF30E7B}" destId="{748A00E7-8A9B-0848-9327-0D92D29ED1F3}" srcOrd="2" destOrd="0" presId="urn:microsoft.com/office/officeart/2008/layout/SquareAccentList"/>
    <dgm:cxn modelId="{B3812A9B-885E-4D41-8DD4-F776F0AFD561}" type="presParOf" srcId="{DF46840F-0D07-3442-8F0C-9FDD3719961D}" destId="{8AB58013-1736-6240-9B01-CE18C9D66230}" srcOrd="1" destOrd="0" presId="urn:microsoft.com/office/officeart/2008/layout/SquareAccentList"/>
    <dgm:cxn modelId="{85165034-31BF-3D45-9544-5D7D516A2D31}" type="presParOf" srcId="{D4DFBA51-F5C1-B840-BF5F-15EE1CBE22D5}" destId="{6E971E83-9473-1240-920C-AB50887F8D2B}" srcOrd="1" destOrd="0" presId="urn:microsoft.com/office/officeart/2008/layout/SquareAccentList"/>
    <dgm:cxn modelId="{D2C099CB-AE92-834A-AEFD-D1B1A4D178CF}" type="presParOf" srcId="{6E971E83-9473-1240-920C-AB50887F8D2B}" destId="{42BD27D9-C082-1A49-BC57-0E4F1741DAB1}" srcOrd="0" destOrd="0" presId="urn:microsoft.com/office/officeart/2008/layout/SquareAccentList"/>
    <dgm:cxn modelId="{B740D7BC-ED71-0746-AC3D-ED52AD833989}" type="presParOf" srcId="{42BD27D9-C082-1A49-BC57-0E4F1741DAB1}" destId="{DF8139DD-B3A8-0B4B-A11A-27D57884BC1F}" srcOrd="0" destOrd="0" presId="urn:microsoft.com/office/officeart/2008/layout/SquareAccentList"/>
    <dgm:cxn modelId="{44153B96-185A-1749-83D6-83786539F98E}" type="presParOf" srcId="{42BD27D9-C082-1A49-BC57-0E4F1741DAB1}" destId="{E9306807-C7E6-B645-A348-33B87633FEC1}" srcOrd="1" destOrd="0" presId="urn:microsoft.com/office/officeart/2008/layout/SquareAccentList"/>
    <dgm:cxn modelId="{132DC5D8-5766-1F4B-AE29-ACB1F8B431E0}" type="presParOf" srcId="{42BD27D9-C082-1A49-BC57-0E4F1741DAB1}" destId="{BBE5F3ED-04E0-FE4C-B763-6B434ED3FDAF}" srcOrd="2" destOrd="0" presId="urn:microsoft.com/office/officeart/2008/layout/SquareAccentList"/>
    <dgm:cxn modelId="{F6EB4343-A3DC-A542-8F57-2FD28D66F8FF}" type="presParOf" srcId="{6E971E83-9473-1240-920C-AB50887F8D2B}" destId="{C66DABBD-DFDF-DE44-A318-F5FDF8E4BE4A}" srcOrd="1" destOrd="0" presId="urn:microsoft.com/office/officeart/2008/layout/SquareAccentList"/>
    <dgm:cxn modelId="{79540C2A-5F67-9449-ADC1-678EEE2F9F37}" type="presParOf" srcId="{C66DABBD-DFDF-DE44-A318-F5FDF8E4BE4A}" destId="{FB2503FF-6DFF-FC4E-B8A1-3FA28B6ED660}" srcOrd="0" destOrd="0" presId="urn:microsoft.com/office/officeart/2008/layout/SquareAccentList"/>
    <dgm:cxn modelId="{85482BB6-8F03-9341-96CF-D376677E9B03}" type="presParOf" srcId="{FB2503FF-6DFF-FC4E-B8A1-3FA28B6ED660}" destId="{785D36A7-3C42-E244-A927-19F5D2730330}" srcOrd="0" destOrd="0" presId="urn:microsoft.com/office/officeart/2008/layout/SquareAccentList"/>
    <dgm:cxn modelId="{5B77112C-A03B-DD49-9C41-84F1831061BC}" type="presParOf" srcId="{FB2503FF-6DFF-FC4E-B8A1-3FA28B6ED660}" destId="{E98CDF76-04C9-B542-A294-7EF175454642}" srcOrd="1" destOrd="0" presId="urn:microsoft.com/office/officeart/2008/layout/SquareAccentList"/>
    <dgm:cxn modelId="{57499140-4131-0E41-81C3-7A7680D20E07}" type="presParOf" srcId="{C66DABBD-DFDF-DE44-A318-F5FDF8E4BE4A}" destId="{49BBDD56-EF4F-2246-B5FC-CBA0932EC786}" srcOrd="1" destOrd="0" presId="urn:microsoft.com/office/officeart/2008/layout/SquareAccentList"/>
    <dgm:cxn modelId="{CB500ECE-C7A4-8D4C-9C65-4C96901E20FA}" type="presParOf" srcId="{49BBDD56-EF4F-2246-B5FC-CBA0932EC786}" destId="{114F71D4-6C41-CD42-A33A-F52A824F2A52}" srcOrd="0" destOrd="0" presId="urn:microsoft.com/office/officeart/2008/layout/SquareAccentList"/>
    <dgm:cxn modelId="{D22368C2-52F4-6740-AE31-4A04B5D700BE}" type="presParOf" srcId="{49BBDD56-EF4F-2246-B5FC-CBA0932EC786}" destId="{C08B866C-7E44-5A44-BDA3-E320BDEEF8D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C40D5F-0BB1-8548-AE87-4994A2564A9E}" type="doc">
      <dgm:prSet loTypeId="urn:microsoft.com/office/officeart/2005/8/layout/hierarchy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0D57849-9C9D-9146-963E-08A352B5C0F9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fr-FR" b="1" dirty="0" smtClean="0">
              <a:solidFill>
                <a:srgbClr val="000000"/>
              </a:solidFill>
            </a:rPr>
            <a:t>Attentes méthodologiques </a:t>
          </a:r>
          <a:r>
            <a:rPr lang="fr-FR" dirty="0" smtClean="0">
              <a:solidFill>
                <a:srgbClr val="000000"/>
              </a:solidFill>
            </a:rPr>
            <a:t/>
          </a:r>
          <a:br>
            <a:rPr lang="fr-FR" dirty="0" smtClean="0">
              <a:solidFill>
                <a:srgbClr val="000000"/>
              </a:solidFill>
            </a:rPr>
          </a:br>
          <a:r>
            <a:rPr lang="fr-FR" dirty="0" smtClean="0">
              <a:solidFill>
                <a:srgbClr val="000000"/>
              </a:solidFill>
            </a:rPr>
            <a:t>repérées par des questionnements d’étudiants</a:t>
          </a:r>
          <a:endParaRPr lang="fr-FR" dirty="0">
            <a:solidFill>
              <a:srgbClr val="000000"/>
            </a:solidFill>
          </a:endParaRPr>
        </a:p>
      </dgm:t>
    </dgm:pt>
    <dgm:pt modelId="{0FE4D453-1EA6-5B42-AF76-954D080C13B0}" type="parTrans" cxnId="{A059FA54-D75D-E040-B5F3-27E25D44C1A3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0B62C6FC-C9AC-2A4C-A955-9A33CBC9170E}" type="sibTrans" cxnId="{A059FA54-D75D-E040-B5F3-27E25D44C1A3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06867478-14EA-8641-8550-3E87D1490948}">
      <dgm:prSet/>
      <dgm:spPr/>
      <dgm:t>
        <a:bodyPr/>
        <a:lstStyle/>
        <a:p>
          <a:pPr rtl="0"/>
          <a:r>
            <a:rPr lang="fr-FR" dirty="0" smtClean="0">
              <a:solidFill>
                <a:srgbClr val="000000"/>
              </a:solidFill>
            </a:rPr>
            <a:t>Offrir plusieurs moyens de REPRÉSENTATION</a:t>
          </a:r>
        </a:p>
        <a:p>
          <a:pPr rtl="0"/>
          <a:r>
            <a:rPr lang="fr-FR" dirty="0" smtClean="0">
              <a:solidFill>
                <a:srgbClr val="000000"/>
              </a:solidFill>
            </a:rPr>
            <a:t>Offrir diverses possibilités sur le plan de la compréhension</a:t>
          </a:r>
          <a:endParaRPr lang="fr-FR" dirty="0">
            <a:solidFill>
              <a:srgbClr val="000000"/>
            </a:solidFill>
          </a:endParaRPr>
        </a:p>
      </dgm:t>
    </dgm:pt>
    <dgm:pt modelId="{5FB8303B-0BB1-6D4B-A829-C5883292F3D9}" type="parTrans" cxnId="{4A2E4F64-E32D-1B4A-BDA6-D2777D2A84A4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1214C66C-0D7C-A44A-9286-C93128694764}" type="sibTrans" cxnId="{4A2E4F64-E32D-1B4A-BDA6-D2777D2A84A4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04DF3B40-A7E4-8049-B1C3-15BABDC779A2}">
      <dgm:prSet/>
      <dgm:spPr/>
      <dgm:t>
        <a:bodyPr/>
        <a:lstStyle/>
        <a:p>
          <a:pPr rtl="0"/>
          <a:r>
            <a:rPr lang="fr-FR" smtClean="0">
              <a:solidFill>
                <a:srgbClr val="000000"/>
              </a:solidFill>
            </a:rPr>
            <a:t>3-3 Guider le traitement,</a:t>
          </a:r>
          <a:br>
            <a:rPr lang="fr-FR" smtClean="0">
              <a:solidFill>
                <a:srgbClr val="000000"/>
              </a:solidFill>
            </a:rPr>
          </a:br>
          <a:r>
            <a:rPr lang="fr-FR" smtClean="0">
              <a:solidFill>
                <a:srgbClr val="000000"/>
              </a:solidFill>
            </a:rPr>
            <a:t> la visualisation et</a:t>
          </a:r>
          <a:br>
            <a:rPr lang="fr-FR" smtClean="0">
              <a:solidFill>
                <a:srgbClr val="000000"/>
              </a:solidFill>
            </a:rPr>
          </a:br>
          <a:r>
            <a:rPr lang="fr-FR" smtClean="0">
              <a:solidFill>
                <a:srgbClr val="000000"/>
              </a:solidFill>
            </a:rPr>
            <a:t> la manipulation de l’information</a:t>
          </a:r>
          <a:endParaRPr lang="fr-FR" dirty="0">
            <a:solidFill>
              <a:srgbClr val="000000"/>
            </a:solidFill>
          </a:endParaRPr>
        </a:p>
      </dgm:t>
    </dgm:pt>
    <dgm:pt modelId="{AFDD1336-E9DC-B34B-8743-3440B7D58EBC}" type="parTrans" cxnId="{C04BFDF5-4C88-D245-9EB4-676F34EC9ADC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2D8CF608-717D-E241-BC74-A51ED24AFD7C}" type="sibTrans" cxnId="{C04BFDF5-4C88-D245-9EB4-676F34EC9ADC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41515FB5-7016-A045-992A-62D958AA7E26}">
      <dgm:prSet/>
      <dgm:spPr/>
      <dgm:t>
        <a:bodyPr/>
        <a:lstStyle/>
        <a:p>
          <a:pPr rtl="0"/>
          <a:r>
            <a:rPr lang="fr-FR" smtClean="0">
              <a:solidFill>
                <a:srgbClr val="000000"/>
              </a:solidFill>
            </a:rPr>
            <a:t>Offrir plusieurs moyens d’ACTION et d’EXPRESSION</a:t>
          </a:r>
          <a:br>
            <a:rPr lang="fr-FR" smtClean="0">
              <a:solidFill>
                <a:srgbClr val="000000"/>
              </a:solidFill>
            </a:rPr>
          </a:br>
          <a:r>
            <a:rPr lang="fr-FR" smtClean="0">
              <a:solidFill>
                <a:srgbClr val="000000"/>
              </a:solidFill>
            </a:rPr>
            <a:t/>
          </a:r>
          <a:br>
            <a:rPr lang="fr-FR" smtClean="0">
              <a:solidFill>
                <a:srgbClr val="000000"/>
              </a:solidFill>
            </a:rPr>
          </a:br>
          <a:r>
            <a:rPr lang="fr-FR" smtClean="0">
              <a:solidFill>
                <a:srgbClr val="000000"/>
              </a:solidFill>
            </a:rPr>
            <a:t>Offrir diverses possibilités sur le plan de l’action</a:t>
          </a:r>
          <a:endParaRPr lang="fr-FR" dirty="0">
            <a:solidFill>
              <a:srgbClr val="000000"/>
            </a:solidFill>
          </a:endParaRPr>
        </a:p>
      </dgm:t>
    </dgm:pt>
    <dgm:pt modelId="{5A519645-77A8-D74E-A8C2-A196DF950559}" type="parTrans" cxnId="{BDB9E9E0-1DD1-894D-86D4-77CF420282B8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E891143D-C060-154D-958C-3798498F018D}" type="sibTrans" cxnId="{BDB9E9E0-1DD1-894D-86D4-77CF420282B8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D9505B95-F60F-B148-9FAF-D9614F1B657F}">
      <dgm:prSet/>
      <dgm:spPr/>
      <dgm:t>
        <a:bodyPr/>
        <a:lstStyle/>
        <a:p>
          <a:pPr rtl="0"/>
          <a:r>
            <a:rPr lang="fr-FR" smtClean="0">
              <a:solidFill>
                <a:srgbClr val="000000"/>
              </a:solidFill>
            </a:rPr>
            <a:t>4.2 Optimiser l’accès </a:t>
          </a:r>
          <a:br>
            <a:rPr lang="fr-FR" smtClean="0">
              <a:solidFill>
                <a:srgbClr val="000000"/>
              </a:solidFill>
            </a:rPr>
          </a:br>
          <a:r>
            <a:rPr lang="fr-FR" smtClean="0">
              <a:solidFill>
                <a:srgbClr val="000000"/>
              </a:solidFill>
            </a:rPr>
            <a:t>aux outils et aux technologies de soutien</a:t>
          </a:r>
          <a:endParaRPr lang="fr-FR" dirty="0">
            <a:solidFill>
              <a:srgbClr val="000000"/>
            </a:solidFill>
          </a:endParaRPr>
        </a:p>
      </dgm:t>
    </dgm:pt>
    <dgm:pt modelId="{80F76762-47FA-004D-B6E1-41375B365DBC}" type="parTrans" cxnId="{02D41562-5376-3D44-8242-525A777C9DD1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0815797E-E369-A448-AF14-611E5F183471}" type="sibTrans" cxnId="{02D41562-5376-3D44-8242-525A777C9DD1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5BEBE5FD-9F40-7349-8952-4555D100C9B7}" type="pres">
      <dgm:prSet presAssocID="{1DC40D5F-0BB1-8548-AE87-4994A2564A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D2A635D-AA17-544B-9621-F114BC63D013}" type="pres">
      <dgm:prSet presAssocID="{70D57849-9C9D-9146-963E-08A352B5C0F9}" presName="root1" presStyleCnt="0"/>
      <dgm:spPr/>
      <dgm:t>
        <a:bodyPr/>
        <a:lstStyle/>
        <a:p>
          <a:endParaRPr lang="fr-FR"/>
        </a:p>
      </dgm:t>
    </dgm:pt>
    <dgm:pt modelId="{2FC7A75D-6856-F145-B620-EE4178928D2F}" type="pres">
      <dgm:prSet presAssocID="{70D57849-9C9D-9146-963E-08A352B5C0F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49CD0BD-1130-B141-8200-F94A0E0921D0}" type="pres">
      <dgm:prSet presAssocID="{70D57849-9C9D-9146-963E-08A352B5C0F9}" presName="level2hierChild" presStyleCnt="0"/>
      <dgm:spPr/>
      <dgm:t>
        <a:bodyPr/>
        <a:lstStyle/>
        <a:p>
          <a:endParaRPr lang="fr-FR"/>
        </a:p>
      </dgm:t>
    </dgm:pt>
    <dgm:pt modelId="{63433960-D5CF-894B-9B79-40BF694E4E86}" type="pres">
      <dgm:prSet presAssocID="{5FB8303B-0BB1-6D4B-A829-C5883292F3D9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B11E6F77-93F7-C745-ABE9-B680C59D981F}" type="pres">
      <dgm:prSet presAssocID="{5FB8303B-0BB1-6D4B-A829-C5883292F3D9}" presName="connTx" presStyleLbl="parChTrans1D2" presStyleIdx="0" presStyleCnt="2"/>
      <dgm:spPr/>
      <dgm:t>
        <a:bodyPr/>
        <a:lstStyle/>
        <a:p>
          <a:endParaRPr lang="fr-FR"/>
        </a:p>
      </dgm:t>
    </dgm:pt>
    <dgm:pt modelId="{F0F0C1A2-F7AD-7340-B07F-EACB4F3CFE87}" type="pres">
      <dgm:prSet presAssocID="{06867478-14EA-8641-8550-3E87D1490948}" presName="root2" presStyleCnt="0"/>
      <dgm:spPr/>
      <dgm:t>
        <a:bodyPr/>
        <a:lstStyle/>
        <a:p>
          <a:endParaRPr lang="fr-FR"/>
        </a:p>
      </dgm:t>
    </dgm:pt>
    <dgm:pt modelId="{78F0AF61-1EDC-0644-B748-27CC77A547C0}" type="pres">
      <dgm:prSet presAssocID="{06867478-14EA-8641-8550-3E87D149094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DE7EB1A-EF75-EB44-9682-23280854D809}" type="pres">
      <dgm:prSet presAssocID="{06867478-14EA-8641-8550-3E87D1490948}" presName="level3hierChild" presStyleCnt="0"/>
      <dgm:spPr/>
      <dgm:t>
        <a:bodyPr/>
        <a:lstStyle/>
        <a:p>
          <a:endParaRPr lang="fr-FR"/>
        </a:p>
      </dgm:t>
    </dgm:pt>
    <dgm:pt modelId="{97F67542-A174-604F-A8D1-EFC92C1982AE}" type="pres">
      <dgm:prSet presAssocID="{AFDD1336-E9DC-B34B-8743-3440B7D58EBC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70F3047F-A93C-3440-9EF3-935372851E0F}" type="pres">
      <dgm:prSet presAssocID="{AFDD1336-E9DC-B34B-8743-3440B7D58EBC}" presName="connTx" presStyleLbl="parChTrans1D3" presStyleIdx="0" presStyleCnt="2"/>
      <dgm:spPr/>
      <dgm:t>
        <a:bodyPr/>
        <a:lstStyle/>
        <a:p>
          <a:endParaRPr lang="fr-FR"/>
        </a:p>
      </dgm:t>
    </dgm:pt>
    <dgm:pt modelId="{DE490561-356A-C047-A5A0-61A86115C131}" type="pres">
      <dgm:prSet presAssocID="{04DF3B40-A7E4-8049-B1C3-15BABDC779A2}" presName="root2" presStyleCnt="0"/>
      <dgm:spPr/>
      <dgm:t>
        <a:bodyPr/>
        <a:lstStyle/>
        <a:p>
          <a:endParaRPr lang="fr-FR"/>
        </a:p>
      </dgm:t>
    </dgm:pt>
    <dgm:pt modelId="{AE0EECAA-6D11-2242-AB98-8D968D873133}" type="pres">
      <dgm:prSet presAssocID="{04DF3B40-A7E4-8049-B1C3-15BABDC779A2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904098F-8768-0D4D-B3B8-0B8146866D35}" type="pres">
      <dgm:prSet presAssocID="{04DF3B40-A7E4-8049-B1C3-15BABDC779A2}" presName="level3hierChild" presStyleCnt="0"/>
      <dgm:spPr/>
      <dgm:t>
        <a:bodyPr/>
        <a:lstStyle/>
        <a:p>
          <a:endParaRPr lang="fr-FR"/>
        </a:p>
      </dgm:t>
    </dgm:pt>
    <dgm:pt modelId="{2AFB74C6-AFA4-A746-ACBD-ED10C0C11A70}" type="pres">
      <dgm:prSet presAssocID="{5A519645-77A8-D74E-A8C2-A196DF950559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C8D717EA-F8A4-B44D-B983-E7B2F945912B}" type="pres">
      <dgm:prSet presAssocID="{5A519645-77A8-D74E-A8C2-A196DF950559}" presName="connTx" presStyleLbl="parChTrans1D2" presStyleIdx="1" presStyleCnt="2"/>
      <dgm:spPr/>
      <dgm:t>
        <a:bodyPr/>
        <a:lstStyle/>
        <a:p>
          <a:endParaRPr lang="fr-FR"/>
        </a:p>
      </dgm:t>
    </dgm:pt>
    <dgm:pt modelId="{D1810C58-4326-624D-9E45-A40A6443E400}" type="pres">
      <dgm:prSet presAssocID="{41515FB5-7016-A045-992A-62D958AA7E26}" presName="root2" presStyleCnt="0"/>
      <dgm:spPr/>
      <dgm:t>
        <a:bodyPr/>
        <a:lstStyle/>
        <a:p>
          <a:endParaRPr lang="fr-FR"/>
        </a:p>
      </dgm:t>
    </dgm:pt>
    <dgm:pt modelId="{CAE8181D-9506-5A43-A247-C7D823ED38BA}" type="pres">
      <dgm:prSet presAssocID="{41515FB5-7016-A045-992A-62D958AA7E26}" presName="LevelTwoTextNode" presStyleLbl="node2" presStyleIdx="1" presStyleCnt="2" custLinFactNeighborY="278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18A3281-5E8E-4048-9127-4A2F4AF430FC}" type="pres">
      <dgm:prSet presAssocID="{41515FB5-7016-A045-992A-62D958AA7E26}" presName="level3hierChild" presStyleCnt="0"/>
      <dgm:spPr/>
      <dgm:t>
        <a:bodyPr/>
        <a:lstStyle/>
        <a:p>
          <a:endParaRPr lang="fr-FR"/>
        </a:p>
      </dgm:t>
    </dgm:pt>
    <dgm:pt modelId="{184F5EDD-8711-694A-B8B0-A5F06627CA00}" type="pres">
      <dgm:prSet presAssocID="{80F76762-47FA-004D-B6E1-41375B365DBC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1F071107-A43A-564F-B47B-6C905071CD92}" type="pres">
      <dgm:prSet presAssocID="{80F76762-47FA-004D-B6E1-41375B365DBC}" presName="connTx" presStyleLbl="parChTrans1D3" presStyleIdx="1" presStyleCnt="2"/>
      <dgm:spPr/>
      <dgm:t>
        <a:bodyPr/>
        <a:lstStyle/>
        <a:p>
          <a:endParaRPr lang="fr-FR"/>
        </a:p>
      </dgm:t>
    </dgm:pt>
    <dgm:pt modelId="{54D0CC51-D017-204F-8F42-BEC327061159}" type="pres">
      <dgm:prSet presAssocID="{D9505B95-F60F-B148-9FAF-D9614F1B657F}" presName="root2" presStyleCnt="0"/>
      <dgm:spPr/>
      <dgm:t>
        <a:bodyPr/>
        <a:lstStyle/>
        <a:p>
          <a:endParaRPr lang="fr-FR"/>
        </a:p>
      </dgm:t>
    </dgm:pt>
    <dgm:pt modelId="{77233230-4099-F142-813F-CBF9DD4A8B68}" type="pres">
      <dgm:prSet presAssocID="{D9505B95-F60F-B148-9FAF-D9614F1B657F}" presName="LevelTwoTextNode" presStyleLbl="node3" presStyleIdx="1" presStyleCnt="2" custLinFactNeighborY="278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629050A-024E-B940-8C46-DAFC0F4FB0DB}" type="pres">
      <dgm:prSet presAssocID="{D9505B95-F60F-B148-9FAF-D9614F1B657F}" presName="level3hierChild" presStyleCnt="0"/>
      <dgm:spPr/>
      <dgm:t>
        <a:bodyPr/>
        <a:lstStyle/>
        <a:p>
          <a:endParaRPr lang="fr-FR"/>
        </a:p>
      </dgm:t>
    </dgm:pt>
  </dgm:ptLst>
  <dgm:cxnLst>
    <dgm:cxn modelId="{9E0D8493-69C3-CB42-956A-88F0EC7AE5B9}" type="presOf" srcId="{06867478-14EA-8641-8550-3E87D1490948}" destId="{78F0AF61-1EDC-0644-B748-27CC77A547C0}" srcOrd="0" destOrd="0" presId="urn:microsoft.com/office/officeart/2005/8/layout/hierarchy2"/>
    <dgm:cxn modelId="{4A2E4F64-E32D-1B4A-BDA6-D2777D2A84A4}" srcId="{70D57849-9C9D-9146-963E-08A352B5C0F9}" destId="{06867478-14EA-8641-8550-3E87D1490948}" srcOrd="0" destOrd="0" parTransId="{5FB8303B-0BB1-6D4B-A829-C5883292F3D9}" sibTransId="{1214C66C-0D7C-A44A-9286-C93128694764}"/>
    <dgm:cxn modelId="{057F3BD9-C3D4-9840-B5F1-F4F0C7AA67E8}" type="presOf" srcId="{5A519645-77A8-D74E-A8C2-A196DF950559}" destId="{C8D717EA-F8A4-B44D-B983-E7B2F945912B}" srcOrd="1" destOrd="0" presId="urn:microsoft.com/office/officeart/2005/8/layout/hierarchy2"/>
    <dgm:cxn modelId="{C04BFDF5-4C88-D245-9EB4-676F34EC9ADC}" srcId="{06867478-14EA-8641-8550-3E87D1490948}" destId="{04DF3B40-A7E4-8049-B1C3-15BABDC779A2}" srcOrd="0" destOrd="0" parTransId="{AFDD1336-E9DC-B34B-8743-3440B7D58EBC}" sibTransId="{2D8CF608-717D-E241-BC74-A51ED24AFD7C}"/>
    <dgm:cxn modelId="{730168BB-A226-0A4C-A4C5-B1DD137B1BFC}" type="presOf" srcId="{5FB8303B-0BB1-6D4B-A829-C5883292F3D9}" destId="{63433960-D5CF-894B-9B79-40BF694E4E86}" srcOrd="0" destOrd="0" presId="urn:microsoft.com/office/officeart/2005/8/layout/hierarchy2"/>
    <dgm:cxn modelId="{C9CFAB0F-1118-D44F-A653-2593A516D6B2}" type="presOf" srcId="{80F76762-47FA-004D-B6E1-41375B365DBC}" destId="{184F5EDD-8711-694A-B8B0-A5F06627CA00}" srcOrd="0" destOrd="0" presId="urn:microsoft.com/office/officeart/2005/8/layout/hierarchy2"/>
    <dgm:cxn modelId="{0700E4B3-50B1-CD47-89DB-C8B1A1F14F0C}" type="presOf" srcId="{5FB8303B-0BB1-6D4B-A829-C5883292F3D9}" destId="{B11E6F77-93F7-C745-ABE9-B680C59D981F}" srcOrd="1" destOrd="0" presId="urn:microsoft.com/office/officeart/2005/8/layout/hierarchy2"/>
    <dgm:cxn modelId="{F9EA5625-5289-7444-BB16-B7BD5DF41CEF}" type="presOf" srcId="{AFDD1336-E9DC-B34B-8743-3440B7D58EBC}" destId="{97F67542-A174-604F-A8D1-EFC92C1982AE}" srcOrd="0" destOrd="0" presId="urn:microsoft.com/office/officeart/2005/8/layout/hierarchy2"/>
    <dgm:cxn modelId="{7CBF707E-9970-6D46-A369-F2347AE9426F}" type="presOf" srcId="{70D57849-9C9D-9146-963E-08A352B5C0F9}" destId="{2FC7A75D-6856-F145-B620-EE4178928D2F}" srcOrd="0" destOrd="0" presId="urn:microsoft.com/office/officeart/2005/8/layout/hierarchy2"/>
    <dgm:cxn modelId="{BDB9E9E0-1DD1-894D-86D4-77CF420282B8}" srcId="{70D57849-9C9D-9146-963E-08A352B5C0F9}" destId="{41515FB5-7016-A045-992A-62D958AA7E26}" srcOrd="1" destOrd="0" parTransId="{5A519645-77A8-D74E-A8C2-A196DF950559}" sibTransId="{E891143D-C060-154D-958C-3798498F018D}"/>
    <dgm:cxn modelId="{6CBFD620-6902-754D-9D3D-7C91A9D1762B}" type="presOf" srcId="{5A519645-77A8-D74E-A8C2-A196DF950559}" destId="{2AFB74C6-AFA4-A746-ACBD-ED10C0C11A70}" srcOrd="0" destOrd="0" presId="urn:microsoft.com/office/officeart/2005/8/layout/hierarchy2"/>
    <dgm:cxn modelId="{2BAA8B61-F4AF-0042-8339-736B3D0B4D79}" type="presOf" srcId="{1DC40D5F-0BB1-8548-AE87-4994A2564A9E}" destId="{5BEBE5FD-9F40-7349-8952-4555D100C9B7}" srcOrd="0" destOrd="0" presId="urn:microsoft.com/office/officeart/2005/8/layout/hierarchy2"/>
    <dgm:cxn modelId="{D5FFAB14-2FD9-7849-AC0C-A60F522DD2C6}" type="presOf" srcId="{41515FB5-7016-A045-992A-62D958AA7E26}" destId="{CAE8181D-9506-5A43-A247-C7D823ED38BA}" srcOrd="0" destOrd="0" presId="urn:microsoft.com/office/officeart/2005/8/layout/hierarchy2"/>
    <dgm:cxn modelId="{02D41562-5376-3D44-8242-525A777C9DD1}" srcId="{41515FB5-7016-A045-992A-62D958AA7E26}" destId="{D9505B95-F60F-B148-9FAF-D9614F1B657F}" srcOrd="0" destOrd="0" parTransId="{80F76762-47FA-004D-B6E1-41375B365DBC}" sibTransId="{0815797E-E369-A448-AF14-611E5F183471}"/>
    <dgm:cxn modelId="{017308C7-CFF7-694C-AE95-E49314BCDBB1}" type="presOf" srcId="{AFDD1336-E9DC-B34B-8743-3440B7D58EBC}" destId="{70F3047F-A93C-3440-9EF3-935372851E0F}" srcOrd="1" destOrd="0" presId="urn:microsoft.com/office/officeart/2005/8/layout/hierarchy2"/>
    <dgm:cxn modelId="{CFEBFEB7-2617-B84D-88D3-96186BD0517E}" type="presOf" srcId="{D9505B95-F60F-B148-9FAF-D9614F1B657F}" destId="{77233230-4099-F142-813F-CBF9DD4A8B68}" srcOrd="0" destOrd="0" presId="urn:microsoft.com/office/officeart/2005/8/layout/hierarchy2"/>
    <dgm:cxn modelId="{9A587AA9-1330-B745-9A4F-742CF1D4C864}" type="presOf" srcId="{04DF3B40-A7E4-8049-B1C3-15BABDC779A2}" destId="{AE0EECAA-6D11-2242-AB98-8D968D873133}" srcOrd="0" destOrd="0" presId="urn:microsoft.com/office/officeart/2005/8/layout/hierarchy2"/>
    <dgm:cxn modelId="{129AB791-F6B4-B84B-8262-84585BF3EC0A}" type="presOf" srcId="{80F76762-47FA-004D-B6E1-41375B365DBC}" destId="{1F071107-A43A-564F-B47B-6C905071CD92}" srcOrd="1" destOrd="0" presId="urn:microsoft.com/office/officeart/2005/8/layout/hierarchy2"/>
    <dgm:cxn modelId="{A059FA54-D75D-E040-B5F3-27E25D44C1A3}" srcId="{1DC40D5F-0BB1-8548-AE87-4994A2564A9E}" destId="{70D57849-9C9D-9146-963E-08A352B5C0F9}" srcOrd="0" destOrd="0" parTransId="{0FE4D453-1EA6-5B42-AF76-954D080C13B0}" sibTransId="{0B62C6FC-C9AC-2A4C-A955-9A33CBC9170E}"/>
    <dgm:cxn modelId="{999E163B-1BA8-0644-AEF1-675E46D7A8F4}" type="presParOf" srcId="{5BEBE5FD-9F40-7349-8952-4555D100C9B7}" destId="{7D2A635D-AA17-544B-9621-F114BC63D013}" srcOrd="0" destOrd="0" presId="urn:microsoft.com/office/officeart/2005/8/layout/hierarchy2"/>
    <dgm:cxn modelId="{12882E9D-4F5F-3B40-9AF1-1821A26AF042}" type="presParOf" srcId="{7D2A635D-AA17-544B-9621-F114BC63D013}" destId="{2FC7A75D-6856-F145-B620-EE4178928D2F}" srcOrd="0" destOrd="0" presId="urn:microsoft.com/office/officeart/2005/8/layout/hierarchy2"/>
    <dgm:cxn modelId="{67F6AAD2-9A4D-7A45-A0E6-1D302C6109DE}" type="presParOf" srcId="{7D2A635D-AA17-544B-9621-F114BC63D013}" destId="{D49CD0BD-1130-B141-8200-F94A0E0921D0}" srcOrd="1" destOrd="0" presId="urn:microsoft.com/office/officeart/2005/8/layout/hierarchy2"/>
    <dgm:cxn modelId="{9FA0FC38-4A6A-424C-B3B7-42742580F52C}" type="presParOf" srcId="{D49CD0BD-1130-B141-8200-F94A0E0921D0}" destId="{63433960-D5CF-894B-9B79-40BF694E4E86}" srcOrd="0" destOrd="0" presId="urn:microsoft.com/office/officeart/2005/8/layout/hierarchy2"/>
    <dgm:cxn modelId="{67C801DC-F3A2-4049-867F-B7990FECD3C1}" type="presParOf" srcId="{63433960-D5CF-894B-9B79-40BF694E4E86}" destId="{B11E6F77-93F7-C745-ABE9-B680C59D981F}" srcOrd="0" destOrd="0" presId="urn:microsoft.com/office/officeart/2005/8/layout/hierarchy2"/>
    <dgm:cxn modelId="{BA4737CF-9A4D-DB48-B3E0-380EC985B472}" type="presParOf" srcId="{D49CD0BD-1130-B141-8200-F94A0E0921D0}" destId="{F0F0C1A2-F7AD-7340-B07F-EACB4F3CFE87}" srcOrd="1" destOrd="0" presId="urn:microsoft.com/office/officeart/2005/8/layout/hierarchy2"/>
    <dgm:cxn modelId="{7123E943-3D57-0F4D-BD29-E2534EDB5C50}" type="presParOf" srcId="{F0F0C1A2-F7AD-7340-B07F-EACB4F3CFE87}" destId="{78F0AF61-1EDC-0644-B748-27CC77A547C0}" srcOrd="0" destOrd="0" presId="urn:microsoft.com/office/officeart/2005/8/layout/hierarchy2"/>
    <dgm:cxn modelId="{F8D50214-41DF-CB4B-99EF-E515C620B82C}" type="presParOf" srcId="{F0F0C1A2-F7AD-7340-B07F-EACB4F3CFE87}" destId="{6DE7EB1A-EF75-EB44-9682-23280854D809}" srcOrd="1" destOrd="0" presId="urn:microsoft.com/office/officeart/2005/8/layout/hierarchy2"/>
    <dgm:cxn modelId="{2EFF373C-AC20-A042-9DEE-582D55AE080C}" type="presParOf" srcId="{6DE7EB1A-EF75-EB44-9682-23280854D809}" destId="{97F67542-A174-604F-A8D1-EFC92C1982AE}" srcOrd="0" destOrd="0" presId="urn:microsoft.com/office/officeart/2005/8/layout/hierarchy2"/>
    <dgm:cxn modelId="{EED9EE01-E207-7F4C-B1CE-8CFDC4BB700A}" type="presParOf" srcId="{97F67542-A174-604F-A8D1-EFC92C1982AE}" destId="{70F3047F-A93C-3440-9EF3-935372851E0F}" srcOrd="0" destOrd="0" presId="urn:microsoft.com/office/officeart/2005/8/layout/hierarchy2"/>
    <dgm:cxn modelId="{A0815147-4874-D843-ABDB-80D8462DA65B}" type="presParOf" srcId="{6DE7EB1A-EF75-EB44-9682-23280854D809}" destId="{DE490561-356A-C047-A5A0-61A86115C131}" srcOrd="1" destOrd="0" presId="urn:microsoft.com/office/officeart/2005/8/layout/hierarchy2"/>
    <dgm:cxn modelId="{95B96497-8F5F-DE41-840E-41BE9AAD57DB}" type="presParOf" srcId="{DE490561-356A-C047-A5A0-61A86115C131}" destId="{AE0EECAA-6D11-2242-AB98-8D968D873133}" srcOrd="0" destOrd="0" presId="urn:microsoft.com/office/officeart/2005/8/layout/hierarchy2"/>
    <dgm:cxn modelId="{78D471FE-A484-D44D-A4E1-3618B1E70D09}" type="presParOf" srcId="{DE490561-356A-C047-A5A0-61A86115C131}" destId="{D904098F-8768-0D4D-B3B8-0B8146866D35}" srcOrd="1" destOrd="0" presId="urn:microsoft.com/office/officeart/2005/8/layout/hierarchy2"/>
    <dgm:cxn modelId="{FBAFEF22-C418-4544-A40B-509012B4FC4E}" type="presParOf" srcId="{D49CD0BD-1130-B141-8200-F94A0E0921D0}" destId="{2AFB74C6-AFA4-A746-ACBD-ED10C0C11A70}" srcOrd="2" destOrd="0" presId="urn:microsoft.com/office/officeart/2005/8/layout/hierarchy2"/>
    <dgm:cxn modelId="{1CE633B0-A03F-EB45-8951-0C09F539026E}" type="presParOf" srcId="{2AFB74C6-AFA4-A746-ACBD-ED10C0C11A70}" destId="{C8D717EA-F8A4-B44D-B983-E7B2F945912B}" srcOrd="0" destOrd="0" presId="urn:microsoft.com/office/officeart/2005/8/layout/hierarchy2"/>
    <dgm:cxn modelId="{CE8D34B5-4A5A-D04B-845A-A05731C038E9}" type="presParOf" srcId="{D49CD0BD-1130-B141-8200-F94A0E0921D0}" destId="{D1810C58-4326-624D-9E45-A40A6443E400}" srcOrd="3" destOrd="0" presId="urn:microsoft.com/office/officeart/2005/8/layout/hierarchy2"/>
    <dgm:cxn modelId="{6A28B5C9-BEF7-5A42-88C6-9878258E063B}" type="presParOf" srcId="{D1810C58-4326-624D-9E45-A40A6443E400}" destId="{CAE8181D-9506-5A43-A247-C7D823ED38BA}" srcOrd="0" destOrd="0" presId="urn:microsoft.com/office/officeart/2005/8/layout/hierarchy2"/>
    <dgm:cxn modelId="{A0CF5A11-A24C-FC42-A50A-EE979B24C24F}" type="presParOf" srcId="{D1810C58-4326-624D-9E45-A40A6443E400}" destId="{B18A3281-5E8E-4048-9127-4A2F4AF430FC}" srcOrd="1" destOrd="0" presId="urn:microsoft.com/office/officeart/2005/8/layout/hierarchy2"/>
    <dgm:cxn modelId="{0DF134CB-4799-6F4A-A7A9-DEAE5682CC92}" type="presParOf" srcId="{B18A3281-5E8E-4048-9127-4A2F4AF430FC}" destId="{184F5EDD-8711-694A-B8B0-A5F06627CA00}" srcOrd="0" destOrd="0" presId="urn:microsoft.com/office/officeart/2005/8/layout/hierarchy2"/>
    <dgm:cxn modelId="{6E3622E1-EFB8-7943-81D1-47C9283A6102}" type="presParOf" srcId="{184F5EDD-8711-694A-B8B0-A5F06627CA00}" destId="{1F071107-A43A-564F-B47B-6C905071CD92}" srcOrd="0" destOrd="0" presId="urn:microsoft.com/office/officeart/2005/8/layout/hierarchy2"/>
    <dgm:cxn modelId="{C71C3FAA-B04E-9349-A932-0CE2607DA74C}" type="presParOf" srcId="{B18A3281-5E8E-4048-9127-4A2F4AF430FC}" destId="{54D0CC51-D017-204F-8F42-BEC327061159}" srcOrd="1" destOrd="0" presId="urn:microsoft.com/office/officeart/2005/8/layout/hierarchy2"/>
    <dgm:cxn modelId="{8A268023-7DF7-8D43-B607-A77896735ED5}" type="presParOf" srcId="{54D0CC51-D017-204F-8F42-BEC327061159}" destId="{77233230-4099-F142-813F-CBF9DD4A8B68}" srcOrd="0" destOrd="0" presId="urn:microsoft.com/office/officeart/2005/8/layout/hierarchy2"/>
    <dgm:cxn modelId="{CECE1897-3A4E-C54B-9619-A2BE7A280CE2}" type="presParOf" srcId="{54D0CC51-D017-204F-8F42-BEC327061159}" destId="{6629050A-024E-B940-8C46-DAFC0F4FB0D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E2C8B8-6086-0B46-8910-A05A5387BFCB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BDFD0B5-A0FF-4E4C-AF7C-F77AA92579C0}">
      <dgm:prSet/>
      <dgm:spPr/>
      <dgm:t>
        <a:bodyPr/>
        <a:lstStyle/>
        <a:p>
          <a:pPr rtl="0"/>
          <a:r>
            <a:rPr lang="fr-FR" dirty="0" smtClean="0"/>
            <a:t>Cours intégrant les principes de la CUA</a:t>
          </a:r>
          <a:endParaRPr lang="fr-FR" dirty="0"/>
        </a:p>
      </dgm:t>
    </dgm:pt>
    <dgm:pt modelId="{CDC2BF77-E1DF-F340-8781-FA389DC26FB2}" type="parTrans" cxnId="{EA3401D5-4EF4-2148-BD40-E99A5D22DEFA}">
      <dgm:prSet/>
      <dgm:spPr/>
      <dgm:t>
        <a:bodyPr/>
        <a:lstStyle/>
        <a:p>
          <a:endParaRPr lang="fr-FR"/>
        </a:p>
      </dgm:t>
    </dgm:pt>
    <dgm:pt modelId="{261EB500-98B3-774C-B7BC-FA99063227DB}" type="sibTrans" cxnId="{EA3401D5-4EF4-2148-BD40-E99A5D22DEFA}">
      <dgm:prSet/>
      <dgm:spPr/>
      <dgm:t>
        <a:bodyPr/>
        <a:lstStyle/>
        <a:p>
          <a:endParaRPr lang="fr-FR"/>
        </a:p>
      </dgm:t>
    </dgm:pt>
    <dgm:pt modelId="{94489C12-24E0-AD4D-B587-9DD1295BA5B8}">
      <dgm:prSet/>
      <dgm:spPr/>
      <dgm:t>
        <a:bodyPr/>
        <a:lstStyle/>
        <a:p>
          <a:pPr rtl="0"/>
          <a:r>
            <a:rPr lang="fr-FR" dirty="0" smtClean="0"/>
            <a:t>Le plan de cours ne reflète pas ce qui se fait réellement en classe</a:t>
          </a:r>
          <a:endParaRPr lang="fr-FR" dirty="0"/>
        </a:p>
      </dgm:t>
    </dgm:pt>
    <dgm:pt modelId="{DF6351E5-4EAC-4A48-BB9A-C343AF4730C7}" type="parTrans" cxnId="{2A831201-F2FA-974C-9413-5E5E30CF2E7A}">
      <dgm:prSet/>
      <dgm:spPr/>
      <dgm:t>
        <a:bodyPr/>
        <a:lstStyle/>
        <a:p>
          <a:endParaRPr lang="fr-FR"/>
        </a:p>
      </dgm:t>
    </dgm:pt>
    <dgm:pt modelId="{914461CC-AC87-6542-A908-04B22CAC4C64}" type="sibTrans" cxnId="{2A831201-F2FA-974C-9413-5E5E30CF2E7A}">
      <dgm:prSet/>
      <dgm:spPr/>
      <dgm:t>
        <a:bodyPr/>
        <a:lstStyle/>
        <a:p>
          <a:endParaRPr lang="fr-FR"/>
        </a:p>
      </dgm:t>
    </dgm:pt>
    <dgm:pt modelId="{EEE2EBC3-7F18-3343-8BE2-6DA726E5529E}" type="pres">
      <dgm:prSet presAssocID="{21E2C8B8-6086-0B46-8910-A05A5387BFC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EE3F1F-26FB-7E44-B7B8-1F63CA320A08}" type="pres">
      <dgm:prSet presAssocID="{21E2C8B8-6086-0B46-8910-A05A5387BFCB}" presName="divider" presStyleLbl="fgShp" presStyleIdx="0" presStyleCnt="1"/>
      <dgm:spPr/>
    </dgm:pt>
    <dgm:pt modelId="{D7E29F12-B8B3-8E43-8777-D9E712C497FE}" type="pres">
      <dgm:prSet presAssocID="{DBDFD0B5-A0FF-4E4C-AF7C-F77AA92579C0}" presName="downArrow" presStyleLbl="node1" presStyleIdx="0" presStyleCnt="2"/>
      <dgm:spPr/>
    </dgm:pt>
    <dgm:pt modelId="{09630F2B-C111-5F45-9ED2-AC9485BE560F}" type="pres">
      <dgm:prSet presAssocID="{DBDFD0B5-A0FF-4E4C-AF7C-F77AA92579C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F05F29-6953-5B45-8CFB-0772B32E9825}" type="pres">
      <dgm:prSet presAssocID="{94489C12-24E0-AD4D-B587-9DD1295BA5B8}" presName="upArrow" presStyleLbl="node1" presStyleIdx="1" presStyleCnt="2"/>
      <dgm:spPr/>
    </dgm:pt>
    <dgm:pt modelId="{CA635FD7-185A-7043-87BF-0D44F243C289}" type="pres">
      <dgm:prSet presAssocID="{94489C12-24E0-AD4D-B587-9DD1295BA5B8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4A0D9B7-9877-A948-AFE2-B4DD1AE9C159}" type="presOf" srcId="{21E2C8B8-6086-0B46-8910-A05A5387BFCB}" destId="{EEE2EBC3-7F18-3343-8BE2-6DA726E5529E}" srcOrd="0" destOrd="0" presId="urn:microsoft.com/office/officeart/2005/8/layout/arrow3"/>
    <dgm:cxn modelId="{EA3401D5-4EF4-2148-BD40-E99A5D22DEFA}" srcId="{21E2C8B8-6086-0B46-8910-A05A5387BFCB}" destId="{DBDFD0B5-A0FF-4E4C-AF7C-F77AA92579C0}" srcOrd="0" destOrd="0" parTransId="{CDC2BF77-E1DF-F340-8781-FA389DC26FB2}" sibTransId="{261EB500-98B3-774C-B7BC-FA99063227DB}"/>
    <dgm:cxn modelId="{2274375C-8F8D-7841-ADFA-42D5A69D9763}" type="presOf" srcId="{94489C12-24E0-AD4D-B587-9DD1295BA5B8}" destId="{CA635FD7-185A-7043-87BF-0D44F243C289}" srcOrd="0" destOrd="0" presId="urn:microsoft.com/office/officeart/2005/8/layout/arrow3"/>
    <dgm:cxn modelId="{2A831201-F2FA-974C-9413-5E5E30CF2E7A}" srcId="{21E2C8B8-6086-0B46-8910-A05A5387BFCB}" destId="{94489C12-24E0-AD4D-B587-9DD1295BA5B8}" srcOrd="1" destOrd="0" parTransId="{DF6351E5-4EAC-4A48-BB9A-C343AF4730C7}" sibTransId="{914461CC-AC87-6542-A908-04B22CAC4C64}"/>
    <dgm:cxn modelId="{11058AB7-4C5C-0D46-AAC1-49A96D971513}" type="presOf" srcId="{DBDFD0B5-A0FF-4E4C-AF7C-F77AA92579C0}" destId="{09630F2B-C111-5F45-9ED2-AC9485BE560F}" srcOrd="0" destOrd="0" presId="urn:microsoft.com/office/officeart/2005/8/layout/arrow3"/>
    <dgm:cxn modelId="{A0DE9E43-D380-D240-A8A3-16788B4FD8BB}" type="presParOf" srcId="{EEE2EBC3-7F18-3343-8BE2-6DA726E5529E}" destId="{12EE3F1F-26FB-7E44-B7B8-1F63CA320A08}" srcOrd="0" destOrd="0" presId="urn:microsoft.com/office/officeart/2005/8/layout/arrow3"/>
    <dgm:cxn modelId="{A2ABD8C6-AF80-3D4F-80C1-CE3CF6FCC83F}" type="presParOf" srcId="{EEE2EBC3-7F18-3343-8BE2-6DA726E5529E}" destId="{D7E29F12-B8B3-8E43-8777-D9E712C497FE}" srcOrd="1" destOrd="0" presId="urn:microsoft.com/office/officeart/2005/8/layout/arrow3"/>
    <dgm:cxn modelId="{A661B070-2214-6740-BE4A-608D29F575AF}" type="presParOf" srcId="{EEE2EBC3-7F18-3343-8BE2-6DA726E5529E}" destId="{09630F2B-C111-5F45-9ED2-AC9485BE560F}" srcOrd="2" destOrd="0" presId="urn:microsoft.com/office/officeart/2005/8/layout/arrow3"/>
    <dgm:cxn modelId="{7D24C141-06D0-4E44-A677-2ACCA4B54343}" type="presParOf" srcId="{EEE2EBC3-7F18-3343-8BE2-6DA726E5529E}" destId="{A6F05F29-6953-5B45-8CFB-0772B32E9825}" srcOrd="3" destOrd="0" presId="urn:microsoft.com/office/officeart/2005/8/layout/arrow3"/>
    <dgm:cxn modelId="{0D73B08C-B562-AB48-A716-C51912BAAFEB}" type="presParOf" srcId="{EEE2EBC3-7F18-3343-8BE2-6DA726E5529E}" destId="{CA635FD7-185A-7043-87BF-0D44F243C28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106E8-DD07-9148-9CB7-D40AAE1F7F44}">
      <dsp:nvSpPr>
        <dsp:cNvPr id="0" name=""/>
        <dsp:cNvSpPr/>
      </dsp:nvSpPr>
      <dsp:spPr>
        <a:xfrm>
          <a:off x="1781809" y="0"/>
          <a:ext cx="1437322" cy="7985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/>
        </a:p>
      </dsp:txBody>
      <dsp:txXfrm>
        <a:off x="1805197" y="23388"/>
        <a:ext cx="1390546" cy="751736"/>
      </dsp:txXfrm>
    </dsp:sp>
    <dsp:sp modelId="{736FB3E6-FA65-A247-B5F2-95554F544BA9}">
      <dsp:nvSpPr>
        <dsp:cNvPr id="0" name=""/>
        <dsp:cNvSpPr/>
      </dsp:nvSpPr>
      <dsp:spPr>
        <a:xfrm>
          <a:off x="3857942" y="0"/>
          <a:ext cx="1437322" cy="7985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/>
        </a:p>
      </dsp:txBody>
      <dsp:txXfrm>
        <a:off x="3881330" y="23388"/>
        <a:ext cx="1390546" cy="751736"/>
      </dsp:txXfrm>
    </dsp:sp>
    <dsp:sp modelId="{8F4C7A69-BB80-6B42-8F2F-9ABC739C9DED}">
      <dsp:nvSpPr>
        <dsp:cNvPr id="0" name=""/>
        <dsp:cNvSpPr/>
      </dsp:nvSpPr>
      <dsp:spPr>
        <a:xfrm>
          <a:off x="3239095" y="3393678"/>
          <a:ext cx="598884" cy="598884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C0FD9-83FA-134A-B697-1BB5C3820EC9}">
      <dsp:nvSpPr>
        <dsp:cNvPr id="0" name=""/>
        <dsp:cNvSpPr/>
      </dsp:nvSpPr>
      <dsp:spPr>
        <a:xfrm rot="240000">
          <a:off x="1741335" y="3137049"/>
          <a:ext cx="3594404" cy="2513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3832C-79F5-144D-B891-12A090D83353}">
      <dsp:nvSpPr>
        <dsp:cNvPr id="0" name=""/>
        <dsp:cNvSpPr/>
      </dsp:nvSpPr>
      <dsp:spPr>
        <a:xfrm rot="240000">
          <a:off x="3899462" y="2508625"/>
          <a:ext cx="1434133" cy="6681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700" kern="1200"/>
        </a:p>
      </dsp:txBody>
      <dsp:txXfrm>
        <a:off x="3932079" y="2541242"/>
        <a:ext cx="1368899" cy="602925"/>
      </dsp:txXfrm>
    </dsp:sp>
    <dsp:sp modelId="{36B1AD69-1BC5-DB43-B364-BFAB063AF61B}">
      <dsp:nvSpPr>
        <dsp:cNvPr id="0" name=""/>
        <dsp:cNvSpPr/>
      </dsp:nvSpPr>
      <dsp:spPr>
        <a:xfrm rot="240000">
          <a:off x="3951366" y="1789963"/>
          <a:ext cx="1434133" cy="6681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700" kern="1200"/>
        </a:p>
      </dsp:txBody>
      <dsp:txXfrm>
        <a:off x="3983983" y="1822580"/>
        <a:ext cx="1368899" cy="602925"/>
      </dsp:txXfrm>
    </dsp:sp>
    <dsp:sp modelId="{AD609880-E40B-5A4B-9552-20BE5B7647CB}">
      <dsp:nvSpPr>
        <dsp:cNvPr id="0" name=""/>
        <dsp:cNvSpPr/>
      </dsp:nvSpPr>
      <dsp:spPr>
        <a:xfrm rot="240000">
          <a:off x="4003269" y="1087272"/>
          <a:ext cx="1434133" cy="6681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700" kern="1200"/>
        </a:p>
      </dsp:txBody>
      <dsp:txXfrm>
        <a:off x="4035886" y="1119889"/>
        <a:ext cx="1368899" cy="602925"/>
      </dsp:txXfrm>
    </dsp:sp>
    <dsp:sp modelId="{8BE1EAB1-C88E-334C-A1C1-980B86A0CCC5}">
      <dsp:nvSpPr>
        <dsp:cNvPr id="0" name=""/>
        <dsp:cNvSpPr/>
      </dsp:nvSpPr>
      <dsp:spPr>
        <a:xfrm rot="240000">
          <a:off x="1843292" y="2364892"/>
          <a:ext cx="1434133" cy="6681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700" kern="1200"/>
        </a:p>
      </dsp:txBody>
      <dsp:txXfrm>
        <a:off x="1875909" y="2397509"/>
        <a:ext cx="1368899" cy="602925"/>
      </dsp:txXfrm>
    </dsp:sp>
    <dsp:sp modelId="{66604FB2-A3B0-2345-944D-3677581D2B79}">
      <dsp:nvSpPr>
        <dsp:cNvPr id="0" name=""/>
        <dsp:cNvSpPr/>
      </dsp:nvSpPr>
      <dsp:spPr>
        <a:xfrm rot="240000">
          <a:off x="1895196" y="1646231"/>
          <a:ext cx="1434133" cy="6681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700" kern="1200"/>
        </a:p>
      </dsp:txBody>
      <dsp:txXfrm>
        <a:off x="1927813" y="1678848"/>
        <a:ext cx="1368899" cy="6029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6EE08-9DEC-7046-BD87-CCFAED9B0766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D6B7-EF4A-784D-A92D-5B32D577F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2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1D6B7-EF4A-784D-A92D-5B32D577F36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73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fr-FR" b="1" dirty="0" smtClean="0"/>
              <a:t>Problématique de compréhension</a:t>
            </a:r>
            <a:br>
              <a:rPr lang="fr-FR" b="1" dirty="0" smtClean="0"/>
            </a:br>
            <a:r>
              <a:rPr lang="fr-FR" dirty="0" smtClean="0"/>
              <a:t>  due au manque de maitrise de la langue française</a:t>
            </a:r>
            <a:br>
              <a:rPr lang="fr-FR" dirty="0" smtClean="0"/>
            </a:br>
            <a:r>
              <a:rPr lang="fr-FR" dirty="0" smtClean="0"/>
              <a:t>  </a:t>
            </a:r>
          </a:p>
          <a:p>
            <a:pPr lvl="1"/>
            <a:r>
              <a:rPr lang="fr-FR" dirty="0" smtClean="0"/>
              <a:t>Offrir plusieurs moyens de représentation</a:t>
            </a:r>
          </a:p>
          <a:p>
            <a:pPr lvl="2" rtl="0"/>
            <a:r>
              <a:rPr lang="fr-FR" dirty="0" smtClean="0"/>
              <a:t>Offrir diverses possibilités sur le plan de la perception</a:t>
            </a:r>
          </a:p>
          <a:p>
            <a:pPr lvl="3"/>
            <a:r>
              <a:rPr lang="fr-FR" dirty="0" smtClean="0"/>
              <a:t>1-1 Proposer plusieurs moyens de personnaliser la présentation de l’information</a:t>
            </a:r>
          </a:p>
          <a:p>
            <a:pPr lvl="3"/>
            <a:r>
              <a:rPr lang="fr-FR" dirty="0" smtClean="0"/>
              <a:t>1-2 Proposer d’autres modes de présentation pour les informations auditives </a:t>
            </a:r>
          </a:p>
          <a:p>
            <a:pPr lvl="3"/>
            <a:r>
              <a:rPr lang="fr-FR" dirty="0" smtClean="0"/>
              <a:t>1-3 Proposer d’autres modes de présentation pour les informations visuelles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1D6B7-EF4A-784D-A92D-5B32D577F36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58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1D6B7-EF4A-784D-A92D-5B32D577F36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7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1D6B7-EF4A-784D-A92D-5B32D577F36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90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1D6B7-EF4A-784D-A92D-5B32D577F36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535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1D6B7-EF4A-784D-A92D-5B32D577F36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902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A" dirty="0" smtClean="0">
                <a:solidFill>
                  <a:schemeClr val="dk1"/>
                </a:solidFill>
              </a:rPr>
              <a:t>Peu d’informations sur :</a:t>
            </a:r>
            <a:endParaRPr lang="fr-FR" dirty="0" smtClean="0"/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l’enseignant, son parcours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modalités de fonctionnement dans les cas d’accommodement, etc.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Pas d’informations sur les possibilités de la contacter et les plages de disponibilité</a:t>
            </a:r>
          </a:p>
          <a:p>
            <a:pPr lvl="1"/>
            <a:endParaRPr lang="fr-CA" dirty="0" smtClean="0">
              <a:solidFill>
                <a:schemeClr val="dk1"/>
              </a:solidFill>
            </a:endParaRP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Ajustements</a:t>
            </a:r>
          </a:p>
          <a:p>
            <a:pPr lvl="0"/>
            <a:r>
              <a:rPr lang="fr-CA" dirty="0" smtClean="0"/>
              <a:t>Déjà en place, message aux étudiants, une semaine avant et message cours 1 dans </a:t>
            </a:r>
            <a:r>
              <a:rPr lang="fr-CA" dirty="0" err="1" smtClean="0"/>
              <a:t>Studium</a:t>
            </a:r>
            <a:r>
              <a:rPr lang="fr-CA" dirty="0" smtClean="0"/>
              <a:t>. </a:t>
            </a:r>
            <a:r>
              <a:rPr lang="fr-FR" dirty="0" smtClean="0"/>
              <a:t>Points de contrôle CUA</a:t>
            </a:r>
          </a:p>
          <a:p>
            <a:pPr lvl="0"/>
            <a:r>
              <a:rPr lang="fr-CA" dirty="0" smtClean="0"/>
              <a:t>Ajout message de consulter mon site et brève bio dans le plan de cours déposé dans </a:t>
            </a:r>
            <a:r>
              <a:rPr lang="fr-CA" dirty="0" err="1" smtClean="0"/>
              <a:t>Studium</a:t>
            </a:r>
            <a:r>
              <a:rPr lang="fr-CA" dirty="0" smtClean="0"/>
              <a:t> une semaine avant. </a:t>
            </a:r>
            <a:endParaRPr lang="fr-FR" dirty="0" smtClean="0"/>
          </a:p>
          <a:p>
            <a:pPr lvl="1"/>
            <a:endParaRPr lang="fr-CA" dirty="0" smtClean="0">
              <a:solidFill>
                <a:schemeClr val="dk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1D6B7-EF4A-784D-A92D-5B32D577F36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827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Barrières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Recueil de textes en format papier bloque l’accès à certains étudiants; problème d’accessibilité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Solutions envisagées</a:t>
            </a:r>
          </a:p>
          <a:p>
            <a:pPr lvl="0"/>
            <a:r>
              <a:rPr lang="fr-CA" dirty="0" smtClean="0"/>
              <a:t>Liens pour les principaux textes dans le plan de cours</a:t>
            </a:r>
          </a:p>
          <a:p>
            <a:pPr lvl="0"/>
            <a:r>
              <a:rPr lang="fr-CA" dirty="0" smtClean="0"/>
              <a:t>Mise en ligne des textes  avant chaque séance sur </a:t>
            </a:r>
            <a:r>
              <a:rPr lang="fr-CA" dirty="0" err="1" smtClean="0"/>
              <a:t>StudiUM</a:t>
            </a:r>
            <a:r>
              <a:rPr lang="fr-CA" dirty="0" smtClean="0"/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Ajustement</a:t>
            </a:r>
          </a:p>
          <a:p>
            <a:pPr lvl="0"/>
            <a:r>
              <a:rPr lang="fr-CA" dirty="0" smtClean="0"/>
              <a:t>Avant : recueil papier comprenant tous les textes. </a:t>
            </a:r>
            <a:endParaRPr lang="fr-FR" dirty="0" smtClean="0"/>
          </a:p>
          <a:p>
            <a:pPr lvl="0"/>
            <a:r>
              <a:rPr lang="fr-CA" dirty="0" smtClean="0"/>
              <a:t>Cette année, tous les textes dans </a:t>
            </a:r>
            <a:r>
              <a:rPr lang="fr-CA" dirty="0" err="1" smtClean="0"/>
              <a:t>Studium</a:t>
            </a:r>
            <a:r>
              <a:rPr lang="fr-CA" dirty="0" smtClean="0"/>
              <a:t> au début du trimestre et insérés dans le cours correspondant.</a:t>
            </a:r>
          </a:p>
          <a:p>
            <a:pPr lvl="0"/>
            <a:endParaRPr lang="fr-CA" dirty="0" smtClean="0"/>
          </a:p>
          <a:p>
            <a:pPr lvl="0"/>
            <a:r>
              <a:rPr lang="fr-CA" dirty="0" smtClean="0"/>
              <a:t>Principe I : Offrir plusieurs moyens de </a:t>
            </a:r>
            <a:r>
              <a:rPr lang="fr-CA" b="1" dirty="0" smtClean="0"/>
              <a:t>Représentation</a:t>
            </a:r>
          </a:p>
          <a:p>
            <a:pPr lvl="1"/>
            <a:r>
              <a:rPr lang="fr-CA" dirty="0" smtClean="0"/>
              <a:t>1-1 Offrir plusieurs moyens de personnaliser la présentation de l’information</a:t>
            </a:r>
          </a:p>
          <a:p>
            <a:pPr lvl="0"/>
            <a:r>
              <a:rPr lang="fr-CA" dirty="0" smtClean="0"/>
              <a:t>Principe III : Offrir plusieurs moyens d’ </a:t>
            </a:r>
            <a:r>
              <a:rPr lang="fr-CA" b="1" dirty="0" smtClean="0"/>
              <a:t>Engagement</a:t>
            </a:r>
          </a:p>
          <a:p>
            <a:pPr lvl="1"/>
            <a:r>
              <a:rPr lang="fr-CA" dirty="0" smtClean="0"/>
              <a:t>Offrir diverses possibilités pour éveiller l’intérêt</a:t>
            </a:r>
          </a:p>
          <a:p>
            <a:pPr lvl="2"/>
            <a:r>
              <a:rPr lang="fr-CA" dirty="0" smtClean="0"/>
              <a:t>7-1 Optimiser les choix individuels et l’autonomie</a:t>
            </a:r>
          </a:p>
          <a:p>
            <a:pPr lvl="0"/>
            <a:endParaRPr lang="fr-FR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1D6B7-EF4A-784D-A92D-5B32D577F36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716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Barrières</a:t>
            </a:r>
          </a:p>
          <a:p>
            <a:endParaRPr lang="fr-FR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Accessibilité limitée du plan de  cours (handicaps « traditionnels», troubles d’apprentissage, etc.);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 hiérarchiser la structure avec des éléments importants (G,S, etc.); distinguer l’essentiel et l’accessoire (global et détail)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 smtClean="0"/>
          </a:p>
          <a:p>
            <a:pPr lvl="0"/>
            <a:r>
              <a:rPr lang="fr-CA" dirty="0" smtClean="0"/>
              <a:t>Solutions envisagées</a:t>
            </a:r>
          </a:p>
          <a:p>
            <a:pPr lvl="0"/>
            <a:r>
              <a:rPr lang="fr-CA" dirty="0" smtClean="0"/>
              <a:t>Plan de cours  </a:t>
            </a:r>
            <a:r>
              <a:rPr lang="fr-CA" dirty="0" err="1" smtClean="0"/>
              <a:t>Pdf</a:t>
            </a:r>
            <a:r>
              <a:rPr lang="fr-CA" dirty="0" smtClean="0"/>
              <a:t> à remettre en format Word accessible (logiciels de synthèse vocale, </a:t>
            </a:r>
            <a:r>
              <a:rPr lang="fr-CA" dirty="0" err="1" smtClean="0"/>
              <a:t>modif</a:t>
            </a:r>
            <a:r>
              <a:rPr lang="fr-CA" dirty="0" smtClean="0"/>
              <a:t>. format, police); lien site web accessibilité (</a:t>
            </a:r>
            <a:r>
              <a:rPr lang="fr-CA" dirty="0" err="1" smtClean="0"/>
              <a:t>c.f</a:t>
            </a:r>
            <a:r>
              <a:rPr lang="fr-CA" dirty="0" smtClean="0"/>
              <a:t>. lien vers standards d’accessibilité)</a:t>
            </a:r>
          </a:p>
          <a:p>
            <a:pPr lvl="0"/>
            <a:r>
              <a:rPr lang="fr-CA" dirty="0" smtClean="0"/>
              <a:t>Liens pour les principaux textes en ligne disponibles dans le plan de cours; mise en ligne des textes  si possible avant chaque séance sur l’environnement numérique d’apprentissage (</a:t>
            </a:r>
            <a:r>
              <a:rPr lang="fr-CA" dirty="0" err="1" smtClean="0"/>
              <a:t>StudiUM</a:t>
            </a:r>
            <a:r>
              <a:rPr lang="fr-CA" dirty="0" smtClean="0"/>
              <a:t>)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1D6B7-EF4A-784D-A92D-5B32D577F36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3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D9DC-5EEA-7D4E-ABA0-BCE06FDA868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8326-2B66-EB47-A382-1E2F28B7565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D9DC-5EEA-7D4E-ABA0-BCE06FDA868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8326-2B66-EB47-A382-1E2F28B75654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D9DC-5EEA-7D4E-ABA0-BCE06FDA868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8326-2B66-EB47-A382-1E2F28B756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D9DC-5EEA-7D4E-ABA0-BCE06FDA868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8326-2B66-EB47-A382-1E2F28B756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D9DC-5EEA-7D4E-ABA0-BCE06FDA868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8326-2B66-EB47-A382-1E2F28B7565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D9DC-5EEA-7D4E-ABA0-BCE06FDA868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D9DC-5EEA-7D4E-ABA0-BCE06FDA868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8326-2B66-EB47-A382-1E2F28B756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D9DC-5EEA-7D4E-ABA0-BCE06FDA868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8326-2B66-EB47-A382-1E2F28B75654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D9DC-5EEA-7D4E-ABA0-BCE06FDA868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8326-2B66-EB47-A382-1E2F28B756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D9DC-5EEA-7D4E-ABA0-BCE06FDA868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D9DC-5EEA-7D4E-ABA0-BCE06FDA868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8326-2B66-EB47-A382-1E2F28B756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D9DC-5EEA-7D4E-ABA0-BCE06FDA868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8326-2B66-EB47-A382-1E2F28B7565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D9DC-5EEA-7D4E-ABA0-BCE06FDA868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8326-2B66-EB47-A382-1E2F28B756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D9DC-5EEA-7D4E-ABA0-BCE06FDA868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8326-2B66-EB47-A382-1E2F28B756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D9DC-5EEA-7D4E-ABA0-BCE06FDA868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8326-2B66-EB47-A382-1E2F28B756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D9DC-5EEA-7D4E-ABA0-BCE06FDA868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8326-2B66-EB47-A382-1E2F28B75654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EDFD9DC-5EEA-7D4E-ABA0-BCE06FDA868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0348326-2B66-EB47-A382-1E2F28B75654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2207" y="2738272"/>
            <a:ext cx="7808976" cy="1088136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Planification de cours et plan de cours</a:t>
            </a:r>
            <a:endParaRPr lang="fr-FR" sz="36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7071" y="1399871"/>
            <a:ext cx="7754112" cy="484632"/>
          </a:xfrm>
        </p:spPr>
        <p:txBody>
          <a:bodyPr/>
          <a:lstStyle/>
          <a:p>
            <a:r>
              <a:rPr lang="fr-FR" dirty="0" smtClean="0"/>
              <a:t>Les applications pédagogiques intégrant la CUA à l’Université de Montréal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76780" y="4454733"/>
            <a:ext cx="6430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Webinaire</a:t>
            </a:r>
            <a:r>
              <a:rPr lang="fr-FR" dirty="0"/>
              <a:t> </a:t>
            </a:r>
            <a:r>
              <a:rPr lang="fr-FR" dirty="0" smtClean="0"/>
              <a:t>CAPRES : la CUA des pratiques pédagogiques inspirantes</a:t>
            </a:r>
          </a:p>
          <a:p>
            <a:pPr algn="ctr"/>
            <a:r>
              <a:rPr lang="fr-FR" dirty="0" smtClean="0"/>
              <a:t>8 décembre 2015</a:t>
            </a:r>
            <a:endParaRPr lang="fr-FR" dirty="0"/>
          </a:p>
        </p:txBody>
      </p:sp>
      <p:pic>
        <p:nvPicPr>
          <p:cNvPr id="9" name="Image 8" descr="UdeM_RV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6" y="5408161"/>
            <a:ext cx="1636286" cy="77155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260163" y="5527257"/>
            <a:ext cx="35789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Véronique Besançon</a:t>
            </a:r>
          </a:p>
          <a:p>
            <a:pPr algn="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Conseillère pédagogique</a:t>
            </a:r>
          </a:p>
          <a:p>
            <a:pPr algn="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 de soutien à </a:t>
            </a: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l’enseignement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64099" y="405671"/>
            <a:ext cx="4988442" cy="60267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44758052"/>
              </p:ext>
            </p:extLst>
          </p:nvPr>
        </p:nvGraphicFramePr>
        <p:xfrm>
          <a:off x="306552" y="1492086"/>
          <a:ext cx="8837448" cy="536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306552" y="15679"/>
            <a:ext cx="85484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dirty="0"/>
              <a:t>Offrir plusieurs moyens de </a:t>
            </a:r>
            <a:r>
              <a:rPr lang="fr-FR" dirty="0" smtClean="0"/>
              <a:t>représentation : </a:t>
            </a:r>
            <a:endParaRPr lang="fr-FR" dirty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Offrir </a:t>
            </a:r>
            <a:r>
              <a:rPr lang="fr-FR" dirty="0"/>
              <a:t>diverses possibilités sur le plan de la perception</a:t>
            </a:r>
          </a:p>
        </p:txBody>
      </p:sp>
    </p:spTree>
    <p:extLst>
      <p:ext uri="{BB962C8B-B14F-4D97-AF65-F5344CB8AC3E}">
        <p14:creationId xmlns:p14="http://schemas.microsoft.com/office/powerpoint/2010/main" val="27692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64099" y="405671"/>
            <a:ext cx="4988442" cy="60267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98351572"/>
              </p:ext>
            </p:extLst>
          </p:nvPr>
        </p:nvGraphicFramePr>
        <p:xfrm>
          <a:off x="283287" y="642501"/>
          <a:ext cx="8860713" cy="602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9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Barrières repérées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C3C5D1"/>
                </a:solidFill>
              </a:rPr>
              <a:t>Problématique de compréhension</a:t>
            </a:r>
            <a:br>
              <a:rPr lang="fr-FR" b="1" dirty="0" smtClean="0">
                <a:solidFill>
                  <a:srgbClr val="C3C5D1"/>
                </a:solidFill>
              </a:rPr>
            </a:br>
            <a:r>
              <a:rPr lang="fr-FR" dirty="0" smtClean="0">
                <a:solidFill>
                  <a:srgbClr val="C3C5D1"/>
                </a:solidFill>
              </a:rPr>
              <a:t>  due au manque de maitrise de la </a:t>
            </a:r>
            <a:r>
              <a:rPr lang="fr-FR" dirty="0">
                <a:solidFill>
                  <a:srgbClr val="C3C5D1"/>
                </a:solidFill>
              </a:rPr>
              <a:t>l</a:t>
            </a:r>
            <a:r>
              <a:rPr lang="fr-FR" dirty="0" smtClean="0">
                <a:solidFill>
                  <a:srgbClr val="C3C5D1"/>
                </a:solidFill>
              </a:rPr>
              <a:t>angue française</a:t>
            </a:r>
          </a:p>
          <a:p>
            <a:r>
              <a:rPr lang="fr-FR" b="1" dirty="0" smtClean="0"/>
              <a:t>Bruit communicationnel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du au nombre élevé d’étudiants pour un cours participatif</a:t>
            </a:r>
          </a:p>
          <a:p>
            <a:r>
              <a:rPr lang="fr-FR" b="1" dirty="0" smtClean="0">
                <a:solidFill>
                  <a:srgbClr val="C3C5D1"/>
                </a:solidFill>
              </a:rPr>
              <a:t>Attentes méthodologiques </a:t>
            </a:r>
            <a:r>
              <a:rPr lang="fr-FR" dirty="0" smtClean="0">
                <a:solidFill>
                  <a:srgbClr val="C3C5D1"/>
                </a:solidFill>
              </a:rPr>
              <a:t/>
            </a:r>
            <a:br>
              <a:rPr lang="fr-FR" dirty="0" smtClean="0">
                <a:solidFill>
                  <a:srgbClr val="C3C5D1"/>
                </a:solidFill>
              </a:rPr>
            </a:br>
            <a:r>
              <a:rPr lang="fr-FR" dirty="0" smtClean="0">
                <a:solidFill>
                  <a:srgbClr val="C3C5D1"/>
                </a:solidFill>
              </a:rPr>
              <a:t>repérées par des questionnements d’étudiants</a:t>
            </a:r>
          </a:p>
          <a:p>
            <a:r>
              <a:rPr lang="fr-FR" b="1" dirty="0" smtClean="0">
                <a:solidFill>
                  <a:srgbClr val="C3C5D1"/>
                </a:solidFill>
              </a:rPr>
              <a:t>Limites de l’approche pédagogique </a:t>
            </a:r>
            <a:br>
              <a:rPr lang="fr-FR" b="1" dirty="0" smtClean="0">
                <a:solidFill>
                  <a:srgbClr val="C3C5D1"/>
                </a:solidFill>
              </a:rPr>
            </a:br>
            <a:r>
              <a:rPr lang="fr-FR" dirty="0" smtClean="0">
                <a:solidFill>
                  <a:srgbClr val="C3C5D1"/>
                </a:solidFill>
              </a:rPr>
              <a:t>en regard du nombre croissant d’étudiants</a:t>
            </a:r>
          </a:p>
        </p:txBody>
      </p:sp>
    </p:spTree>
    <p:extLst>
      <p:ext uri="{BB962C8B-B14F-4D97-AF65-F5344CB8AC3E}">
        <p14:creationId xmlns:p14="http://schemas.microsoft.com/office/powerpoint/2010/main" val="33331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64099" y="405671"/>
            <a:ext cx="4988442" cy="60267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88502935"/>
              </p:ext>
            </p:extLst>
          </p:nvPr>
        </p:nvGraphicFramePr>
        <p:xfrm>
          <a:off x="283287" y="642501"/>
          <a:ext cx="8860713" cy="602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11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64099" y="405671"/>
            <a:ext cx="4988442" cy="60267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65931214"/>
              </p:ext>
            </p:extLst>
          </p:nvPr>
        </p:nvGraphicFramePr>
        <p:xfrm>
          <a:off x="353356" y="782638"/>
          <a:ext cx="8606713" cy="582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27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Barrières repérées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C3C5D1"/>
                </a:solidFill>
              </a:rPr>
              <a:t>Problématique de compréhension</a:t>
            </a:r>
            <a:br>
              <a:rPr lang="fr-FR" b="1" dirty="0" smtClean="0">
                <a:solidFill>
                  <a:srgbClr val="C3C5D1"/>
                </a:solidFill>
              </a:rPr>
            </a:br>
            <a:r>
              <a:rPr lang="fr-FR" dirty="0" smtClean="0">
                <a:solidFill>
                  <a:srgbClr val="C3C5D1"/>
                </a:solidFill>
              </a:rPr>
              <a:t>  due au manque de maitrise de la </a:t>
            </a:r>
            <a:r>
              <a:rPr lang="fr-FR" dirty="0">
                <a:solidFill>
                  <a:srgbClr val="C3C5D1"/>
                </a:solidFill>
              </a:rPr>
              <a:t>l</a:t>
            </a:r>
            <a:r>
              <a:rPr lang="fr-FR" dirty="0" smtClean="0">
                <a:solidFill>
                  <a:srgbClr val="C3C5D1"/>
                </a:solidFill>
              </a:rPr>
              <a:t>angue française</a:t>
            </a:r>
          </a:p>
          <a:p>
            <a:r>
              <a:rPr lang="fr-FR" b="1" dirty="0" smtClean="0">
                <a:solidFill>
                  <a:srgbClr val="C3C5D1"/>
                </a:solidFill>
              </a:rPr>
              <a:t>Bruit communicationnel </a:t>
            </a:r>
            <a:r>
              <a:rPr lang="fr-FR" dirty="0" smtClean="0">
                <a:solidFill>
                  <a:srgbClr val="C3C5D1"/>
                </a:solidFill>
              </a:rPr>
              <a:t/>
            </a:r>
            <a:br>
              <a:rPr lang="fr-FR" dirty="0" smtClean="0">
                <a:solidFill>
                  <a:srgbClr val="C3C5D1"/>
                </a:solidFill>
              </a:rPr>
            </a:br>
            <a:r>
              <a:rPr lang="fr-FR" dirty="0" smtClean="0">
                <a:solidFill>
                  <a:srgbClr val="C3C5D1"/>
                </a:solidFill>
              </a:rPr>
              <a:t>du au nombre élevé d’étudiants pour un cours participatif</a:t>
            </a:r>
          </a:p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Attentes méthodologiques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repérées par des questionnements d’étudiants</a:t>
            </a:r>
          </a:p>
          <a:p>
            <a:r>
              <a:rPr lang="fr-FR" b="1" dirty="0" smtClean="0">
                <a:solidFill>
                  <a:srgbClr val="C3C5D1"/>
                </a:solidFill>
              </a:rPr>
              <a:t>Limites de l’approche pédagogique </a:t>
            </a:r>
            <a:br>
              <a:rPr lang="fr-FR" b="1" dirty="0" smtClean="0">
                <a:solidFill>
                  <a:srgbClr val="C3C5D1"/>
                </a:solidFill>
              </a:rPr>
            </a:br>
            <a:r>
              <a:rPr lang="fr-FR" dirty="0" smtClean="0">
                <a:solidFill>
                  <a:srgbClr val="C3C5D1"/>
                </a:solidFill>
              </a:rPr>
              <a:t>en regard du nombre croissant d’étudiants</a:t>
            </a:r>
          </a:p>
        </p:txBody>
      </p:sp>
    </p:spTree>
    <p:extLst>
      <p:ext uri="{BB962C8B-B14F-4D97-AF65-F5344CB8AC3E}">
        <p14:creationId xmlns:p14="http://schemas.microsoft.com/office/powerpoint/2010/main" val="20452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64099" y="405671"/>
            <a:ext cx="4988442" cy="60267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32813414"/>
              </p:ext>
            </p:extLst>
          </p:nvPr>
        </p:nvGraphicFramePr>
        <p:xfrm>
          <a:off x="283287" y="642501"/>
          <a:ext cx="8860713" cy="602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25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64099" y="405671"/>
            <a:ext cx="4988442" cy="60267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80860582"/>
              </p:ext>
            </p:extLst>
          </p:nvPr>
        </p:nvGraphicFramePr>
        <p:xfrm>
          <a:off x="353356" y="782638"/>
          <a:ext cx="8606713" cy="582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03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</a:t>
            </a:r>
            <a:r>
              <a:rPr lang="fr-FR" dirty="0" smtClean="0"/>
              <a:t>arrières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Français langue seconde - Oral-écrit</a:t>
            </a:r>
          </a:p>
          <a:p>
            <a:r>
              <a:rPr lang="fr-FR" dirty="0" smtClean="0"/>
              <a:t>Autonomie de l’apprenant peut-être culturelle dans ce </a:t>
            </a:r>
            <a:r>
              <a:rPr lang="fr-FR" smtClean="0"/>
              <a:t>contexte éducationnel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Recommandations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Laisser des traces</a:t>
            </a:r>
            <a:br>
              <a:rPr lang="fr-FR" dirty="0" smtClean="0"/>
            </a:br>
            <a:r>
              <a:rPr lang="fr-FR" dirty="0" smtClean="0"/>
              <a:t> </a:t>
            </a:r>
          </a:p>
          <a:p>
            <a:r>
              <a:rPr lang="fr-FR" dirty="0" smtClean="0"/>
              <a:t>Augmenter l’accessibilités à la documentation via la plateforme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12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3" descr="Capture d'écran 2015-03-31 16.10.01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870" r="-52870"/>
          <a:stretch>
            <a:fillRect/>
          </a:stretch>
        </p:blipFill>
        <p:spPr/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</p:spPr>
        <p:txBody>
          <a:bodyPr>
            <a:normAutofit/>
          </a:bodyPr>
          <a:lstStyle/>
          <a:p>
            <a:r>
              <a:rPr lang="fr-FR" sz="2800" dirty="0"/>
              <a:t>Une pratique </a:t>
            </a:r>
            <a:r>
              <a:rPr lang="fr-FR" sz="2800" dirty="0" smtClean="0"/>
              <a:t>existante d’intégration </a:t>
            </a:r>
            <a:r>
              <a:rPr lang="fr-FR" sz="2800" dirty="0"/>
              <a:t>des principes de la </a:t>
            </a:r>
            <a:r>
              <a:rPr lang="fr-FR" sz="2800" dirty="0" smtClean="0"/>
              <a:t>CUA</a:t>
            </a:r>
            <a:endParaRPr lang="fr-FR" sz="28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/>
          <a:lstStyle/>
          <a:p>
            <a:r>
              <a:rPr lang="fr-FR" dirty="0" smtClean="0"/>
              <a:t>Et comment </a:t>
            </a:r>
            <a:r>
              <a:rPr lang="fr-FR" dirty="0"/>
              <a:t>améliorer sa </a:t>
            </a:r>
            <a:r>
              <a:rPr lang="fr-FR" dirty="0" smtClean="0"/>
              <a:t>pratique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6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Des exemples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Une problématique d’enseignement :</a:t>
            </a:r>
            <a:br>
              <a:rPr lang="fr-FR" dirty="0" smtClean="0"/>
            </a:br>
            <a:r>
              <a:rPr lang="fr-FR" dirty="0" smtClean="0"/>
              <a:t>les résultats des étudiants sont en baisse</a:t>
            </a:r>
          </a:p>
          <a:p>
            <a:r>
              <a:rPr lang="fr-FR" dirty="0" smtClean="0"/>
              <a:t>Une pratique existante d’intégration des principes de la CUA : </a:t>
            </a:r>
            <a:br>
              <a:rPr lang="fr-FR" dirty="0" smtClean="0"/>
            </a:br>
            <a:r>
              <a:rPr lang="fr-FR" dirty="0" smtClean="0"/>
              <a:t>comment améliorer sa pratique</a:t>
            </a:r>
          </a:p>
        </p:txBody>
      </p:sp>
    </p:spTree>
    <p:extLst>
      <p:ext uri="{BB962C8B-B14F-4D97-AF65-F5344CB8AC3E}">
        <p14:creationId xmlns:p14="http://schemas.microsoft.com/office/powerpoint/2010/main" val="17339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1</a:t>
            </a:r>
            <a:r>
              <a:rPr lang="fr-FR" baseline="30000" dirty="0" smtClean="0"/>
              <a:t>ère </a:t>
            </a:r>
            <a:r>
              <a:rPr lang="fr-FR" dirty="0" smtClean="0"/>
              <a:t>constatation</a:t>
            </a:r>
            <a:r>
              <a:rPr lang="fr-FR" dirty="0" smtClean="0">
                <a:solidFill>
                  <a:srgbClr val="404040"/>
                </a:solidFill>
              </a:rPr>
              <a:t> constatation</a:t>
            </a:r>
            <a:endParaRPr lang="fr-FR" dirty="0">
              <a:solidFill>
                <a:srgbClr val="404040"/>
              </a:solidFill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447963"/>
              </p:ext>
            </p:extLst>
          </p:nvPr>
        </p:nvGraphicFramePr>
        <p:xfrm>
          <a:off x="958921" y="2145606"/>
          <a:ext cx="7509685" cy="254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contenu 2"/>
          <p:cNvSpPr txBox="1">
            <a:spLocks/>
          </p:cNvSpPr>
          <p:nvPr/>
        </p:nvSpPr>
        <p:spPr>
          <a:xfrm>
            <a:off x="342392" y="5181159"/>
            <a:ext cx="8590551" cy="1558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pPr marL="0" indent="0" algn="ctr">
              <a:buNone/>
            </a:pPr>
            <a:r>
              <a:rPr lang="fr-FR" sz="3200" dirty="0" smtClean="0"/>
              <a:t>Recommandations pour aller plus loin?</a:t>
            </a:r>
          </a:p>
        </p:txBody>
      </p:sp>
    </p:spTree>
    <p:extLst>
      <p:ext uri="{BB962C8B-B14F-4D97-AF65-F5344CB8AC3E}">
        <p14:creationId xmlns:p14="http://schemas.microsoft.com/office/powerpoint/2010/main" val="25161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25459"/>
              </p:ext>
            </p:extLst>
          </p:nvPr>
        </p:nvGraphicFramePr>
        <p:xfrm>
          <a:off x="271517" y="1357890"/>
          <a:ext cx="8408413" cy="2737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683"/>
                <a:gridCol w="1316050"/>
                <a:gridCol w="1683643"/>
                <a:gridCol w="1539741"/>
                <a:gridCol w="2187296"/>
              </a:tblGrid>
              <a:tr h="1438763">
                <a:tc>
                  <a:txBody>
                    <a:bodyPr/>
                    <a:lstStyle/>
                    <a:p>
                      <a:r>
                        <a:rPr lang="fr-CA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Compétences/</a:t>
                      </a:r>
                      <a:br>
                        <a:rPr lang="fr-CA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CA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Éléments de compétences</a:t>
                      </a:r>
                      <a:r>
                        <a:rPr lang="fr-CA" sz="1400" dirty="0" smtClean="0">
                          <a:effectLst/>
                        </a:rPr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Barrières/Besoins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Étapes d’enseignement</a:t>
                      </a:r>
                      <a:r>
                        <a:rPr lang="fr-FR" sz="1400" baseline="0" dirty="0" smtClean="0"/>
                        <a:t> </a:t>
                      </a:r>
                    </a:p>
                    <a:p>
                      <a:pPr marL="182563" indent="-182563">
                        <a:buFont typeface="Arial"/>
                        <a:buChar char="•"/>
                      </a:pPr>
                      <a:r>
                        <a:rPr lang="fr-FR" sz="1400" baseline="0" dirty="0" smtClean="0"/>
                        <a:t>Préparation</a:t>
                      </a:r>
                    </a:p>
                    <a:p>
                      <a:pPr marL="182563" indent="-182563">
                        <a:buFont typeface="Arial"/>
                        <a:buChar char="•"/>
                      </a:pPr>
                      <a:r>
                        <a:rPr lang="fr-FR" sz="1400" baseline="0" dirty="0" smtClean="0"/>
                        <a:t>Encadrement</a:t>
                      </a:r>
                    </a:p>
                    <a:p>
                      <a:pPr marL="182563" indent="-182563">
                        <a:buFont typeface="Arial"/>
                        <a:buChar char="•"/>
                      </a:pPr>
                      <a:r>
                        <a:rPr lang="fr-FR" sz="1400" baseline="0" dirty="0" smtClean="0"/>
                        <a:t>Prestation</a:t>
                      </a:r>
                    </a:p>
                    <a:p>
                      <a:pPr marL="182563" indent="-182563">
                        <a:buFont typeface="Arial"/>
                        <a:buChar char="•"/>
                      </a:pPr>
                      <a:r>
                        <a:rPr lang="fr-FR" sz="1400" baseline="0" dirty="0" smtClean="0"/>
                        <a:t>Évaluation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Changements envisagés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Principes/</a:t>
                      </a:r>
                    </a:p>
                    <a:p>
                      <a:r>
                        <a:rPr lang="fr-FR" sz="1400" dirty="0" smtClean="0"/>
                        <a:t>Lignes directrices/</a:t>
                      </a:r>
                    </a:p>
                    <a:p>
                      <a:r>
                        <a:rPr lang="fr-FR" sz="1400" dirty="0" smtClean="0"/>
                        <a:t>Point de contrôle</a:t>
                      </a:r>
                      <a:endParaRPr lang="fr-FR" sz="1400" dirty="0"/>
                    </a:p>
                  </a:txBody>
                  <a:tcPr/>
                </a:tc>
              </a:tr>
              <a:tr h="43294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3294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329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71517" y="620392"/>
            <a:ext cx="860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Revisiter le plan de cours pour valider l’intégration des principes CUA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36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777677254"/>
              </p:ext>
            </p:extLst>
          </p:nvPr>
        </p:nvGraphicFramePr>
        <p:xfrm>
          <a:off x="310273" y="714746"/>
          <a:ext cx="8536082" cy="608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40416" y="75171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Encadrement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57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994987626"/>
              </p:ext>
            </p:extLst>
          </p:nvPr>
        </p:nvGraphicFramePr>
        <p:xfrm>
          <a:off x="303055" y="714747"/>
          <a:ext cx="8550515" cy="6039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01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656973457"/>
              </p:ext>
            </p:extLst>
          </p:nvPr>
        </p:nvGraphicFramePr>
        <p:xfrm>
          <a:off x="303160" y="767299"/>
          <a:ext cx="8534288" cy="5845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93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51012872"/>
              </p:ext>
            </p:extLst>
          </p:nvPr>
        </p:nvGraphicFramePr>
        <p:xfrm>
          <a:off x="283513" y="638927"/>
          <a:ext cx="8540601" cy="602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77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6475231"/>
              </p:ext>
            </p:extLst>
          </p:nvPr>
        </p:nvGraphicFramePr>
        <p:xfrm>
          <a:off x="315310" y="714746"/>
          <a:ext cx="8539656" cy="597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52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148228266"/>
              </p:ext>
            </p:extLst>
          </p:nvPr>
        </p:nvGraphicFramePr>
        <p:xfrm>
          <a:off x="306552" y="714745"/>
          <a:ext cx="8548414" cy="631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7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pour une image 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760055"/>
              </p:ext>
            </p:extLst>
          </p:nvPr>
        </p:nvGraphicFramePr>
        <p:xfrm>
          <a:off x="-776847" y="992983"/>
          <a:ext cx="9920847" cy="4808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Document" r:id="rId4" imgW="11112500" imgH="5410200" progId="Word.Document.12">
                  <p:embed/>
                </p:oleObj>
              </mc:Choice>
              <mc:Fallback>
                <p:oleObj name="Document" r:id="rId4" imgW="11112500" imgH="541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76847" y="992983"/>
                        <a:ext cx="9920847" cy="4808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1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625907456"/>
              </p:ext>
            </p:extLst>
          </p:nvPr>
        </p:nvGraphicFramePr>
        <p:xfrm>
          <a:off x="283719" y="714746"/>
          <a:ext cx="8536212" cy="5915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83719" y="17465"/>
            <a:ext cx="168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Prestation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643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162" y="596059"/>
            <a:ext cx="8574087" cy="967840"/>
          </a:xfrm>
        </p:spPr>
        <p:txBody>
          <a:bodyPr>
            <a:noAutofit/>
          </a:bodyPr>
          <a:lstStyle/>
          <a:p>
            <a:pPr algn="l"/>
            <a:r>
              <a:rPr lang="fr-FR" sz="3200" dirty="0"/>
              <a:t>Une problématique </a:t>
            </a:r>
            <a:r>
              <a:rPr lang="fr-FR" sz="3200" dirty="0" smtClean="0"/>
              <a:t>d’enseignement</a:t>
            </a:r>
            <a:endParaRPr lang="fr-FR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379355"/>
              </p:ext>
            </p:extLst>
          </p:nvPr>
        </p:nvGraphicFramePr>
        <p:xfrm>
          <a:off x="1781175" y="2133600"/>
          <a:ext cx="7077075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84162" y="6126163"/>
            <a:ext cx="7902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les résultats des étudiants sont en baisse</a:t>
            </a:r>
            <a:br>
              <a:rPr lang="fr-FR" sz="3200" dirty="0"/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922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694738352"/>
              </p:ext>
            </p:extLst>
          </p:nvPr>
        </p:nvGraphicFramePr>
        <p:xfrm>
          <a:off x="294402" y="714747"/>
          <a:ext cx="8560564" cy="578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83719" y="17465"/>
            <a:ext cx="1715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Évaluation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608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810057398"/>
              </p:ext>
            </p:extLst>
          </p:nvPr>
        </p:nvGraphicFramePr>
        <p:xfrm>
          <a:off x="304559" y="621388"/>
          <a:ext cx="8585089" cy="5844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8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constats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18039" y="2138470"/>
            <a:ext cx="7076747" cy="3992563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/>
              <a:t>L’application des principes de la CUA répond </a:t>
            </a:r>
            <a:r>
              <a:rPr lang="fr-FR" dirty="0" smtClean="0"/>
              <a:t>à</a:t>
            </a:r>
          </a:p>
          <a:p>
            <a:pPr lvl="1"/>
            <a:r>
              <a:rPr lang="fr-FR" dirty="0" smtClean="0"/>
              <a:t>différentes </a:t>
            </a:r>
            <a:r>
              <a:rPr lang="fr-FR" dirty="0"/>
              <a:t>situations  </a:t>
            </a:r>
            <a:r>
              <a:rPr lang="fr-FR" dirty="0" smtClean="0"/>
              <a:t>d’enseignement</a:t>
            </a:r>
          </a:p>
          <a:p>
            <a:pPr lvl="1"/>
            <a:r>
              <a:rPr lang="fr-FR" dirty="0" smtClean="0"/>
              <a:t>différentes </a:t>
            </a:r>
            <a:r>
              <a:rPr lang="fr-FR" dirty="0"/>
              <a:t>étapes de l’enseignement  </a:t>
            </a:r>
          </a:p>
          <a:p>
            <a:r>
              <a:rPr lang="fr-FR" dirty="0" smtClean="0"/>
              <a:t>Les principes de la CUA sont proches des pratiques des enseignants</a:t>
            </a:r>
          </a:p>
          <a:p>
            <a:r>
              <a:rPr lang="fr-FR" dirty="0" smtClean="0"/>
              <a:t>L’intégration de principes CUA peut se faire à importance et vitesse variables</a:t>
            </a:r>
          </a:p>
        </p:txBody>
      </p:sp>
    </p:spTree>
    <p:extLst>
      <p:ext uri="{BB962C8B-B14F-4D97-AF65-F5344CB8AC3E}">
        <p14:creationId xmlns:p14="http://schemas.microsoft.com/office/powerpoint/2010/main" val="5311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3900217" y="1025667"/>
            <a:ext cx="3711862" cy="6204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 smtClean="0"/>
              <a:t>Questions?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sz="4400" dirty="0" smtClean="0"/>
              <a:t>Commentaires?</a:t>
            </a:r>
          </a:p>
          <a:p>
            <a:pPr marL="0" indent="0">
              <a:buNone/>
            </a:pPr>
            <a:endParaRPr lang="fr-FR" sz="4400" dirty="0"/>
          </a:p>
          <a:p>
            <a:pPr marL="0" indent="0">
              <a:buNone/>
            </a:pPr>
            <a:r>
              <a:rPr lang="fr-FR" sz="4400" dirty="0" smtClean="0"/>
              <a:t>Merci!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5165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Planification d’un cours de </a:t>
            </a:r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</a:t>
            </a:r>
            <a:r>
              <a:rPr lang="fr-FR" dirty="0"/>
              <a:t>cycle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0485" y="2595562"/>
            <a:ext cx="8066217" cy="3670767"/>
          </a:xfrm>
        </p:spPr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hargé de cours en fin de carrière</a:t>
            </a:r>
          </a:p>
          <a:p>
            <a:r>
              <a:rPr lang="fr-FR" dirty="0" smtClean="0"/>
              <a:t>Séminaire fonctionnant très bien depuis plus de 10 ans </a:t>
            </a:r>
          </a:p>
          <a:p>
            <a:r>
              <a:rPr lang="fr-FR" dirty="0" smtClean="0"/>
              <a:t>Problématiques émergentes de type quantitatif et qualitatif</a:t>
            </a:r>
          </a:p>
          <a:p>
            <a:pPr lvl="1"/>
            <a:r>
              <a:rPr lang="fr-FR" dirty="0" smtClean="0"/>
              <a:t>Groupes passant de 25 étudiants à 40-60 </a:t>
            </a:r>
          </a:p>
          <a:p>
            <a:pPr lvl="1"/>
            <a:r>
              <a:rPr lang="fr-FR" dirty="0" smtClean="0"/>
              <a:t>Problème de compréhension des consignes </a:t>
            </a:r>
          </a:p>
          <a:p>
            <a:pPr lvl="1"/>
            <a:r>
              <a:rPr lang="fr-FR" dirty="0" smtClean="0"/>
              <a:t>Problème de compréhension des exemples</a:t>
            </a:r>
          </a:p>
          <a:p>
            <a:pPr lvl="1"/>
            <a:r>
              <a:rPr lang="fr-FR" dirty="0" smtClean="0"/>
              <a:t>Baisse des résultats aux évaluations</a:t>
            </a:r>
          </a:p>
          <a:p>
            <a:pPr marL="34925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4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092662"/>
              </p:ext>
            </p:extLst>
          </p:nvPr>
        </p:nvGraphicFramePr>
        <p:xfrm>
          <a:off x="271517" y="1357890"/>
          <a:ext cx="8408413" cy="2737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683"/>
                <a:gridCol w="1316050"/>
                <a:gridCol w="1683643"/>
                <a:gridCol w="1539741"/>
                <a:gridCol w="2187296"/>
              </a:tblGrid>
              <a:tr h="1438763">
                <a:tc>
                  <a:txBody>
                    <a:bodyPr/>
                    <a:lstStyle/>
                    <a:p>
                      <a:r>
                        <a:rPr lang="fr-CA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Compétences/</a:t>
                      </a:r>
                      <a:br>
                        <a:rPr lang="fr-CA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CA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Éléments de compétences</a:t>
                      </a:r>
                      <a:r>
                        <a:rPr lang="fr-CA" sz="1400" dirty="0" smtClean="0">
                          <a:effectLst/>
                        </a:rPr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Barrières/Besoins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Étapes d’enseignement</a:t>
                      </a:r>
                      <a:r>
                        <a:rPr lang="fr-FR" sz="1400" baseline="0" dirty="0" smtClean="0"/>
                        <a:t> </a:t>
                      </a:r>
                    </a:p>
                    <a:p>
                      <a:pPr marL="182563" indent="-182563">
                        <a:buFont typeface="Arial"/>
                        <a:buChar char="•"/>
                      </a:pPr>
                      <a:r>
                        <a:rPr lang="fr-FR" sz="1400" baseline="0" dirty="0" smtClean="0"/>
                        <a:t>Préparation</a:t>
                      </a:r>
                    </a:p>
                    <a:p>
                      <a:pPr marL="182563" indent="-182563">
                        <a:buFont typeface="Arial"/>
                        <a:buChar char="•"/>
                      </a:pPr>
                      <a:r>
                        <a:rPr lang="fr-FR" sz="1400" baseline="0" dirty="0" smtClean="0"/>
                        <a:t>Encadrement</a:t>
                      </a:r>
                    </a:p>
                    <a:p>
                      <a:pPr marL="182563" indent="-182563">
                        <a:buFont typeface="Arial"/>
                        <a:buChar char="•"/>
                      </a:pPr>
                      <a:r>
                        <a:rPr lang="fr-FR" sz="1400" baseline="0" dirty="0" smtClean="0"/>
                        <a:t>Prestation</a:t>
                      </a:r>
                    </a:p>
                    <a:p>
                      <a:pPr marL="182563" indent="-182563">
                        <a:buFont typeface="Arial"/>
                        <a:buChar char="•"/>
                      </a:pPr>
                      <a:r>
                        <a:rPr lang="fr-FR" sz="1400" baseline="0" dirty="0" smtClean="0"/>
                        <a:t>Évaluation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Changements envisagés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Principes/</a:t>
                      </a:r>
                    </a:p>
                    <a:p>
                      <a:r>
                        <a:rPr lang="fr-FR" sz="1400" dirty="0" smtClean="0"/>
                        <a:t>Lignes directrices/</a:t>
                      </a:r>
                    </a:p>
                    <a:p>
                      <a:r>
                        <a:rPr lang="fr-FR" sz="1400" dirty="0" smtClean="0"/>
                        <a:t>Point de contrôle</a:t>
                      </a:r>
                      <a:endParaRPr lang="fr-FR" sz="1400" dirty="0"/>
                    </a:p>
                  </a:txBody>
                  <a:tcPr/>
                </a:tc>
              </a:tr>
              <a:tr h="43294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3294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329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71517" y="620392"/>
            <a:ext cx="860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Revisiter le planification du cours  à l’aide des lignes directrices CUA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03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Lignes directrices </a:t>
            </a:r>
            <a:br>
              <a:rPr lang="fr-FR" sz="2400" dirty="0" smtClean="0"/>
            </a:br>
            <a:r>
              <a:rPr lang="fr-FR" sz="2400" dirty="0" smtClean="0"/>
              <a:t>de la Conception Universelle de l’Apprentissage</a:t>
            </a:r>
            <a:endParaRPr lang="fr-FR" sz="2400" dirty="0"/>
          </a:p>
        </p:txBody>
      </p:sp>
      <p:pic>
        <p:nvPicPr>
          <p:cNvPr id="4" name="Espace réservé du contenu 3" descr="2.Guidelines_JAN2011_3_french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03" r="-30103"/>
          <a:stretch>
            <a:fillRect/>
          </a:stretch>
        </p:blipFill>
        <p:spPr>
          <a:xfrm>
            <a:off x="-196318" y="1774685"/>
            <a:ext cx="10361399" cy="499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Barrières repérées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Problématique de compréhension</a:t>
            </a:r>
            <a:br>
              <a:rPr lang="fr-FR" b="1" dirty="0" smtClean="0"/>
            </a:br>
            <a:r>
              <a:rPr lang="fr-FR" dirty="0" smtClean="0"/>
              <a:t>  due au manque de maitrise de la </a:t>
            </a:r>
            <a:r>
              <a:rPr lang="fr-FR" dirty="0"/>
              <a:t>l</a:t>
            </a:r>
            <a:r>
              <a:rPr lang="fr-FR" dirty="0" smtClean="0"/>
              <a:t>angue française</a:t>
            </a:r>
          </a:p>
          <a:p>
            <a:r>
              <a:rPr lang="fr-FR" b="1" dirty="0" smtClean="0"/>
              <a:t>Bruit communicationnel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dû au nombre élevé d’étudiants pour un cours participatif</a:t>
            </a:r>
          </a:p>
          <a:p>
            <a:r>
              <a:rPr lang="fr-FR" b="1" dirty="0" smtClean="0"/>
              <a:t>Attentes méthodologiques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repérées par des questionnements d’étudiants</a:t>
            </a:r>
          </a:p>
          <a:p>
            <a:r>
              <a:rPr lang="fr-FR" b="1" dirty="0" smtClean="0"/>
              <a:t>Limites de l’approche pédagogique </a:t>
            </a:r>
            <a:br>
              <a:rPr lang="fr-FR" b="1" dirty="0" smtClean="0"/>
            </a:br>
            <a:r>
              <a:rPr lang="fr-FR" dirty="0" smtClean="0"/>
              <a:t>en regard du nombre croissant d’étudiants</a:t>
            </a:r>
          </a:p>
        </p:txBody>
      </p:sp>
    </p:spTree>
    <p:extLst>
      <p:ext uri="{BB962C8B-B14F-4D97-AF65-F5344CB8AC3E}">
        <p14:creationId xmlns:p14="http://schemas.microsoft.com/office/powerpoint/2010/main" val="34421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Barrières repérées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Problématique de compréhension</a:t>
            </a:r>
            <a:br>
              <a:rPr lang="fr-FR" b="1" dirty="0" smtClean="0"/>
            </a:br>
            <a:r>
              <a:rPr lang="fr-FR" dirty="0" smtClean="0"/>
              <a:t>  </a:t>
            </a:r>
            <a:r>
              <a:rPr lang="fr-FR" dirty="0" err="1" smtClean="0"/>
              <a:t>dûe</a:t>
            </a:r>
            <a:r>
              <a:rPr lang="fr-FR" dirty="0" smtClean="0"/>
              <a:t> au manque de maitrise de la </a:t>
            </a:r>
            <a:r>
              <a:rPr lang="fr-FR" dirty="0"/>
              <a:t>l</a:t>
            </a:r>
            <a:r>
              <a:rPr lang="fr-FR" dirty="0" smtClean="0"/>
              <a:t>angue française</a:t>
            </a:r>
          </a:p>
          <a:p>
            <a:r>
              <a:rPr lang="fr-FR" b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Bruit communicationnel </a:t>
            </a:r>
            <a:r>
              <a:rPr lang="fr-FR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dû au nombre élevé d’étudiants pour un cours participatif</a:t>
            </a:r>
          </a:p>
          <a:p>
            <a:r>
              <a:rPr lang="fr-FR" b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Attentes méthodologiques </a:t>
            </a:r>
            <a:r>
              <a:rPr lang="fr-FR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repérées par des questionnements d’étudiants</a:t>
            </a:r>
          </a:p>
          <a:p>
            <a:r>
              <a:rPr lang="fr-FR" b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Limites de l’approche pédagogique </a:t>
            </a:r>
            <a:br>
              <a:rPr lang="fr-FR" b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en regard du nombre croissant d’étudiants</a:t>
            </a:r>
          </a:p>
        </p:txBody>
      </p:sp>
    </p:spTree>
    <p:extLst>
      <p:ext uri="{BB962C8B-B14F-4D97-AF65-F5344CB8AC3E}">
        <p14:creationId xmlns:p14="http://schemas.microsoft.com/office/powerpoint/2010/main" val="22473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64099" y="405671"/>
            <a:ext cx="4988442" cy="60267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4925947"/>
              </p:ext>
            </p:extLst>
          </p:nvPr>
        </p:nvGraphicFramePr>
        <p:xfrm>
          <a:off x="283287" y="642501"/>
          <a:ext cx="8860713" cy="602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34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1104</TotalTime>
  <Words>1437</Words>
  <Application>Microsoft Office PowerPoint</Application>
  <PresentationFormat>Affichage à l'écran (4:3)</PresentationFormat>
  <Paragraphs>295</Paragraphs>
  <Slides>33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5" baseType="lpstr">
      <vt:lpstr>Spectrum</vt:lpstr>
      <vt:lpstr>Document</vt:lpstr>
      <vt:lpstr>Planification de cours et plan de cours</vt:lpstr>
      <vt:lpstr>Des exemples </vt:lpstr>
      <vt:lpstr>Une problématique d’enseignement</vt:lpstr>
      <vt:lpstr>Planification d’un cours de 1er cycle</vt:lpstr>
      <vt:lpstr>Présentation PowerPoint</vt:lpstr>
      <vt:lpstr>Lignes directrices  de la Conception Universelle de l’Apprentissage</vt:lpstr>
      <vt:lpstr>Barrières repérées</vt:lpstr>
      <vt:lpstr>Barrières repérées</vt:lpstr>
      <vt:lpstr>Présentation PowerPoint</vt:lpstr>
      <vt:lpstr>Présentation PowerPoint</vt:lpstr>
      <vt:lpstr>Présentation PowerPoint</vt:lpstr>
      <vt:lpstr>Barrières repérées</vt:lpstr>
      <vt:lpstr>Présentation PowerPoint</vt:lpstr>
      <vt:lpstr>Présentation PowerPoint</vt:lpstr>
      <vt:lpstr>Barrières repérées</vt:lpstr>
      <vt:lpstr>Présentation PowerPoint</vt:lpstr>
      <vt:lpstr>Présentation PowerPoint</vt:lpstr>
      <vt:lpstr>Présentation PowerPoint</vt:lpstr>
      <vt:lpstr>Une pratique existante d’intégration des principes de la CUA</vt:lpstr>
      <vt:lpstr>1ère constatation constatation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constats</vt:lpstr>
      <vt:lpstr>Présentation PowerPoint</vt:lpstr>
    </vt:vector>
  </TitlesOfParts>
  <Company>Université de Montréal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L’inclusion en enseignement supérieur : parcours d’un projet novateur</dc:title>
  <dc:creator>Véronique Besançon</dc:creator>
  <cp:lastModifiedBy>Utilisateur</cp:lastModifiedBy>
  <cp:revision>161</cp:revision>
  <dcterms:created xsi:type="dcterms:W3CDTF">2015-03-31T18:36:25Z</dcterms:created>
  <dcterms:modified xsi:type="dcterms:W3CDTF">2022-12-13T01:56:25Z</dcterms:modified>
</cp:coreProperties>
</file>