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50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1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91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7481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43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195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175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0052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253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145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31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475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416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59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494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80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90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3F1E-40B0-4C92-9B01-9F9F4A1C2164}" type="datetimeFigureOut">
              <a:rPr lang="en-CA" smtClean="0"/>
              <a:t>2022-12-13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D2E919-8797-41BE-A36A-5C95E02684A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660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mplementudl@gmail.com" TargetMode="External"/><Relationship Id="rId2" Type="http://schemas.openxmlformats.org/officeDocument/2006/relationships/hyperlink" Target="http://www.implementudl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implementudl.wordpres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678675"/>
            <a:ext cx="7766936" cy="2372161"/>
          </a:xfrm>
        </p:spPr>
        <p:txBody>
          <a:bodyPr/>
          <a:lstStyle/>
          <a:p>
            <a:r>
              <a:rPr lang="fr-FR" sz="3600" dirty="0"/>
              <a:t>« Les défis organisationnels posés par la Conception universelle de l’apprentissage (CUA) dans les collèges et les universités »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99591"/>
          </a:xfrm>
        </p:spPr>
        <p:txBody>
          <a:bodyPr>
            <a:noAutofit/>
          </a:bodyPr>
          <a:lstStyle/>
          <a:p>
            <a:r>
              <a:rPr lang="en-CA" sz="3200" dirty="0" smtClean="0"/>
              <a:t>Frederic Fovet</a:t>
            </a:r>
          </a:p>
          <a:p>
            <a:r>
              <a:rPr lang="en-CA" sz="3200" dirty="0" smtClean="0"/>
              <a:t>Consultant </a:t>
            </a:r>
            <a:r>
              <a:rPr lang="en-CA" sz="3200" dirty="0" err="1" smtClean="0"/>
              <a:t>en</a:t>
            </a:r>
            <a:r>
              <a:rPr lang="en-CA" sz="3200" dirty="0" smtClean="0"/>
              <a:t> CUA et inclusion</a:t>
            </a:r>
          </a:p>
          <a:p>
            <a:r>
              <a:rPr lang="en-CA" sz="3200" dirty="0" smtClean="0"/>
              <a:t>www.implementudl.com</a:t>
            </a:r>
            <a:endParaRPr lang="en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59" y="5284250"/>
            <a:ext cx="4276725" cy="13323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721" y="211825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7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grands axes – Les </a:t>
            </a:r>
            <a:r>
              <a:rPr lang="en-CA" dirty="0" err="1" smtClean="0"/>
              <a:t>défis</a:t>
            </a:r>
            <a:r>
              <a:rPr lang="en-CA" dirty="0" smtClean="0"/>
              <a:t> de la </a:t>
            </a:r>
            <a:r>
              <a:rPr lang="en-CA" dirty="0" err="1" smtClean="0"/>
              <a:t>mise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pratique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cadre </a:t>
            </a:r>
            <a:r>
              <a:rPr lang="en-CA" dirty="0" err="1" smtClean="0"/>
              <a:t>universitaire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J’ai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tenté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bâtir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cette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brêve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présentation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à la lumière des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préoccupations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qui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apparaissaient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dans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questions des participants.</a:t>
            </a:r>
          </a:p>
          <a:p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 Les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fausses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questions</a:t>
            </a:r>
          </a:p>
          <a:p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 </a:t>
            </a:r>
            <a:r>
              <a:rPr lang="en-CA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rgence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dans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l’adoption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d’un cadre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écologique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d’analyse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de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réflection</a:t>
            </a:r>
            <a:endParaRPr lang="en-CA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  La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grande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leçon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insitutionnelle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la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gestion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du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changement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n’est</a:t>
            </a:r>
            <a:r>
              <a:rPr lang="en-CA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pas chose facile</a:t>
            </a:r>
            <a:endParaRPr lang="en-CA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4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fausses</a:t>
            </a:r>
            <a:r>
              <a:rPr lang="en-CA" dirty="0" smtClean="0"/>
              <a:t>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Bien des questions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un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intérêt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intrinsèque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relation aux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défis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que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représente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l’implantation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nombreuses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questions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ici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sur le terrain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ciblent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 ‘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pourquoi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?’ 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Cette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question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révolue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débat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n’est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plus ‘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pourquoi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?’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bien ‘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quand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?’ et ‘comment?’</a:t>
            </a:r>
          </a:p>
          <a:p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Accommodements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suffisent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plus et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coûtent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phénoménalement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cher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bureaux de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soutien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dépassés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attentes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étudiants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matière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d’inclusion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éloquentes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Montée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fulgurante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du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nombre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litiges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de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plaintes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haut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niveau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L’inclusion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problématique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crise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Tout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développement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durable du post-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secondaire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doit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résoudre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piège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par des solutions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systémiques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887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cadre </a:t>
            </a:r>
            <a:r>
              <a:rPr lang="en-CA" dirty="0" err="1" smtClean="0"/>
              <a:t>écologique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</a:t>
            </a:r>
            <a:r>
              <a:rPr lang="en-CA" dirty="0" err="1" smtClean="0"/>
              <a:t>impératif</a:t>
            </a:r>
            <a:r>
              <a:rPr lang="en-CA" dirty="0" smtClean="0"/>
              <a:t> </a:t>
            </a:r>
            <a:r>
              <a:rPr lang="en-CA" dirty="0" err="1" smtClean="0"/>
              <a:t>pressant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plupart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des questions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émises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cherchent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solution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rapide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efficace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convaincante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universelle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Telle solution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n’existe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pas.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milieu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universitaire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un cadre multi-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disciplinaire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multi-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professionnel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complexe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immense et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varié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Tout implantation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doit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effectuer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analyse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écologique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du cadre pour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parvenir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à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déveloper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approche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ciblée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adaptée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CUA nous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qu’un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format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d’enseignement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convient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pas à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tous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un format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d’implantation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convient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pas à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tous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établissements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non plus.</a:t>
            </a:r>
          </a:p>
          <a:p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des questions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importantes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initiales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par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et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ceci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tous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contextes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suivante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qui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charge du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processus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déclenche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son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déroulement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le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mène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à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terme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53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gestion</a:t>
            </a:r>
            <a:r>
              <a:rPr lang="en-CA" dirty="0" smtClean="0"/>
              <a:t> du </a:t>
            </a:r>
            <a:r>
              <a:rPr lang="en-CA" dirty="0" err="1" smtClean="0"/>
              <a:t>changement</a:t>
            </a:r>
            <a:r>
              <a:rPr lang="en-CA" dirty="0" smtClean="0"/>
              <a:t>: le </a:t>
            </a:r>
            <a:r>
              <a:rPr lang="en-CA" dirty="0" err="1" smtClean="0"/>
              <a:t>vrai</a:t>
            </a:r>
            <a:r>
              <a:rPr lang="en-CA" dirty="0" smtClean="0"/>
              <a:t> </a:t>
            </a:r>
            <a:r>
              <a:rPr lang="en-CA" dirty="0" err="1" smtClean="0"/>
              <a:t>défi</a:t>
            </a:r>
            <a:r>
              <a:rPr lang="en-CA" dirty="0" smtClean="0"/>
              <a:t> </a:t>
            </a:r>
            <a:r>
              <a:rPr lang="en-CA" dirty="0" err="1" smtClean="0"/>
              <a:t>organisationnel</a:t>
            </a:r>
            <a:r>
              <a:rPr lang="en-CA" dirty="0" smtClean="0"/>
              <a:t> </a:t>
            </a:r>
            <a:r>
              <a:rPr lang="en-CA" dirty="0" err="1" smtClean="0"/>
              <a:t>essentiel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Peu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gens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 milieu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universitaire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contestent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fondements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la CUA: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accessibilité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équité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justice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sociale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inclusion.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processus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changement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monumental,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complexe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varié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stratifié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Trop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souvent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institutions post-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secondaires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génèrent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l’illusion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que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l’intention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suffira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à la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réalisation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 Ce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n’est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pas le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s’agit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deux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plans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distincts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le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conceptuel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l’opérationnel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processus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nécessite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planification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la conception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d’une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stratégie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la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sélection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d’un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échéancier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politique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lobbying et de relations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publiques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des techniques de persuasion et de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soutien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auprès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du personnel, et des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outils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pour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perpétuer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poursuivre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mouvement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d’implantation</a:t>
            </a: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7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err="1" smtClean="0"/>
              <a:t>Coordonnées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Frederic Fovet</a:t>
            </a:r>
          </a:p>
          <a:p>
            <a:r>
              <a:rPr lang="en-CA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Consultant </a:t>
            </a:r>
            <a:r>
              <a:rPr lang="en-CA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</a:t>
            </a:r>
            <a:r>
              <a:rPr lang="en-CA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CUA et Inclusion</a:t>
            </a:r>
          </a:p>
          <a:p>
            <a:r>
              <a:rPr lang="en-CA" sz="3600" dirty="0" smtClean="0">
                <a:hlinkClick r:id="rId2"/>
              </a:rPr>
              <a:t>www.implementudl.com</a:t>
            </a:r>
            <a:endParaRPr lang="en-CA" sz="3600" dirty="0" smtClean="0"/>
          </a:p>
          <a:p>
            <a:r>
              <a:rPr lang="en-CA" sz="3600" dirty="0" smtClean="0">
                <a:hlinkClick r:id="rId3"/>
              </a:rPr>
              <a:t>implementudl@gmail.com</a:t>
            </a:r>
            <a:endParaRPr lang="en-CA" sz="3600" dirty="0" smtClean="0"/>
          </a:p>
          <a:p>
            <a:r>
              <a:rPr lang="en-CA" sz="3600" dirty="0">
                <a:hlinkClick r:id="rId4"/>
              </a:rPr>
              <a:t>https://implementudl.wordpress.com</a:t>
            </a:r>
            <a:r>
              <a:rPr lang="en-CA" sz="3600" dirty="0" smtClean="0">
                <a:hlinkClick r:id="rId4"/>
              </a:rPr>
              <a:t>/</a:t>
            </a:r>
            <a:r>
              <a:rPr lang="en-CA" sz="3600" dirty="0" smtClean="0"/>
              <a:t> </a:t>
            </a:r>
          </a:p>
          <a:p>
            <a:endParaRPr lang="en-C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277" y="827964"/>
            <a:ext cx="427672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938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478</Words>
  <Application>Microsoft Office PowerPoint</Application>
  <PresentationFormat>Personnalisé</PresentationFormat>
  <Paragraphs>35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Facet</vt:lpstr>
      <vt:lpstr>« Les défis organisationnels posés par la Conception universelle de l’apprentissage (CUA) dans les collèges et les universités »</vt:lpstr>
      <vt:lpstr>Les grands axes – Les défis de la mise en pratique dans le cadre universitaire.</vt:lpstr>
      <vt:lpstr>Les fausses questions</vt:lpstr>
      <vt:lpstr>Le cadre écologique comme impératif pressant</vt:lpstr>
      <vt:lpstr>La gestion du changement: le vrai défi organisationnel essentiel</vt:lpstr>
      <vt:lpstr>Coordonnées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Les défis organisationnels posés par la Conception universelle de l’apprentissage (CUA) dans les collèges et les universités »</dc:title>
  <dc:creator>fovet northside</dc:creator>
  <cp:lastModifiedBy>Utilisateur</cp:lastModifiedBy>
  <cp:revision>8</cp:revision>
  <dcterms:created xsi:type="dcterms:W3CDTF">2015-10-21T02:22:18Z</dcterms:created>
  <dcterms:modified xsi:type="dcterms:W3CDTF">2022-12-13T15:31:18Z</dcterms:modified>
</cp:coreProperties>
</file>