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681"/>
  </p:normalViewPr>
  <p:slideViewPr>
    <p:cSldViewPr snapToGrid="0" snapToObjects="1">
      <p:cViewPr>
        <p:scale>
          <a:sx n="84" d="100"/>
          <a:sy n="84" d="100"/>
        </p:scale>
        <p:origin x="-300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46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2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05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3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30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13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1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35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6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D244-4DEA-A54C-BC3B-8285D9586DCD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8FAC-D7E2-8F4C-9CDA-1D25637D3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6531" y="530692"/>
            <a:ext cx="7404847" cy="894696"/>
          </a:xfrm>
        </p:spPr>
        <p:txBody>
          <a:bodyPr>
            <a:normAutofit fontScale="90000"/>
          </a:bodyPr>
          <a:lstStyle/>
          <a:p>
            <a:r>
              <a:rPr lang="fr-FR" smtClean="0"/>
              <a:t>L’enseignant apprenant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8640" y="1425388"/>
            <a:ext cx="10342880" cy="5239572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200000"/>
              </a:lnSpc>
            </a:pPr>
            <a:r>
              <a:rPr lang="fr-FR" b="1" dirty="0" smtClean="0"/>
              <a:t>Constats</a:t>
            </a:r>
          </a:p>
          <a:p>
            <a:pPr marL="342900" indent="-342900" algn="l">
              <a:lnSpc>
                <a:spcPct val="200000"/>
              </a:lnSpc>
              <a:buFontTx/>
              <a:buChar char="-"/>
            </a:pPr>
            <a:r>
              <a:rPr lang="fr-FR" b="1" dirty="0" smtClean="0"/>
              <a:t>Un monde en mutation et ruptures</a:t>
            </a:r>
          </a:p>
          <a:p>
            <a:pPr algn="l">
              <a:lnSpc>
                <a:spcPct val="200000"/>
              </a:lnSpc>
            </a:pPr>
            <a:r>
              <a:rPr lang="fr-FR" b="1" dirty="0" smtClean="0"/>
              <a:t>Finalités et r</a:t>
            </a:r>
            <a:r>
              <a:rPr lang="fr-CA" b="1" dirty="0" err="1" smtClean="0"/>
              <a:t>ôles</a:t>
            </a:r>
            <a:r>
              <a:rPr lang="fr-CA" b="1" dirty="0" smtClean="0"/>
              <a:t> à transformer</a:t>
            </a:r>
          </a:p>
          <a:p>
            <a:pPr marL="342900" indent="-342900" algn="l">
              <a:lnSpc>
                <a:spcPct val="200000"/>
              </a:lnSpc>
              <a:buFontTx/>
              <a:buChar char="-"/>
            </a:pPr>
            <a:r>
              <a:rPr lang="fr-CA" b="1" dirty="0" smtClean="0"/>
              <a:t>L’isolement professionnel est un choix.</a:t>
            </a:r>
          </a:p>
          <a:p>
            <a:pPr marL="342900" indent="-342900" algn="l">
              <a:lnSpc>
                <a:spcPct val="200000"/>
              </a:lnSpc>
              <a:buFontTx/>
              <a:buChar char="-"/>
            </a:pPr>
            <a:r>
              <a:rPr lang="fr-CA" b="1" dirty="0" smtClean="0"/>
              <a:t>Obligation professionnelle</a:t>
            </a:r>
          </a:p>
          <a:p>
            <a:pPr algn="l">
              <a:lnSpc>
                <a:spcPct val="200000"/>
              </a:lnSpc>
            </a:pPr>
            <a:r>
              <a:rPr lang="fr-CA" b="1" dirty="0" smtClean="0"/>
              <a:t>Défis</a:t>
            </a:r>
            <a:endParaRPr lang="fr-CA" b="1" dirty="0"/>
          </a:p>
          <a:p>
            <a:pPr algn="l">
              <a:lnSpc>
                <a:spcPct val="200000"/>
              </a:lnSpc>
            </a:pPr>
            <a:r>
              <a:rPr lang="fr-CA" b="1" dirty="0" smtClean="0"/>
              <a:t>L’importance de la valorisation professionnelle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95538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L’enseignant apprenant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L’enseignant apprenant</dc:title>
  <dc:creator>Jacques Cool</dc:creator>
  <cp:lastModifiedBy>Utilisateur</cp:lastModifiedBy>
  <cp:revision>2</cp:revision>
  <dcterms:created xsi:type="dcterms:W3CDTF">2016-02-17T13:35:28Z</dcterms:created>
  <dcterms:modified xsi:type="dcterms:W3CDTF">2022-12-13T01:43:44Z</dcterms:modified>
</cp:coreProperties>
</file>